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65" r:id="rId3"/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9144000"/>
  <p:notesSz cx="6858000" cy="9144000"/>
  <p:embeddedFontLst>
    <p:embeddedFont>
      <p:font typeface="Libre Baskerville"/>
      <p:regular r:id="rId34"/>
      <p:bold r:id="rId35"/>
      <p:italic r:id="rId36"/>
    </p:embeddedFont>
    <p:embeddedFont>
      <p:font typeface="Open Sans"/>
      <p:regular r:id="rId37"/>
      <p:bold r:id="rId38"/>
      <p:italic r:id="rId39"/>
      <p:boldItalic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LibreBaskerville-bold.fntdata"/><Relationship Id="rId12" Type="http://schemas.openxmlformats.org/officeDocument/2006/relationships/slide" Target="slides/slide7.xml"/><Relationship Id="rId34" Type="http://schemas.openxmlformats.org/officeDocument/2006/relationships/font" Target="fonts/LibreBaskerville-regular.fntdata"/><Relationship Id="rId15" Type="http://schemas.openxmlformats.org/officeDocument/2006/relationships/slide" Target="slides/slide10.xml"/><Relationship Id="rId37" Type="http://schemas.openxmlformats.org/officeDocument/2006/relationships/font" Target="fonts/OpenSans-regular.fntdata"/><Relationship Id="rId14" Type="http://schemas.openxmlformats.org/officeDocument/2006/relationships/slide" Target="slides/slide9.xml"/><Relationship Id="rId36" Type="http://schemas.openxmlformats.org/officeDocument/2006/relationships/font" Target="fonts/LibreBaskerville-italic.fntdata"/><Relationship Id="rId17" Type="http://schemas.openxmlformats.org/officeDocument/2006/relationships/slide" Target="slides/slide12.xml"/><Relationship Id="rId39" Type="http://schemas.openxmlformats.org/officeDocument/2006/relationships/font" Target="fonts/OpenSans-italic.fntdata"/><Relationship Id="rId16" Type="http://schemas.openxmlformats.org/officeDocument/2006/relationships/slide" Target="slides/slide11.xml"/><Relationship Id="rId38" Type="http://schemas.openxmlformats.org/officeDocument/2006/relationships/font" Target="fonts/OpenSans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9" name="Shape 22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7" name="Shape 2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6" name="Shape 306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1" name="Shape 3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0" name="Shape 3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lt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2286000" y="3124200"/>
            <a:ext cx="6172199" cy="189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b="1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286000" y="5003321"/>
            <a:ext cx="61721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00"/>
              </a:spcBef>
              <a:buClr>
                <a:schemeClr val="accent1"/>
              </a:buClr>
              <a:buFont typeface="Noto Symbol"/>
              <a:buNone/>
              <a:defRPr b="1" i="0" sz="18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ctr">
              <a:spcBef>
                <a:spcPts val="420"/>
              </a:spcBef>
              <a:buClr>
                <a:schemeClr val="accent1"/>
              </a:buClr>
              <a:buFont typeface="Noto Symbol"/>
              <a:buNone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ctr">
              <a:spcBef>
                <a:spcPts val="360"/>
              </a:spcBef>
              <a:buClr>
                <a:srgbClr val="E07630"/>
              </a:buClr>
              <a:buFont typeface="Noto Symbol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ctr">
              <a:spcBef>
                <a:spcPts val="360"/>
              </a:spcBef>
              <a:buClr>
                <a:srgbClr val="FED6BB"/>
              </a:buClr>
              <a:buFont typeface="Noto Symbol"/>
              <a:buNone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ctr">
              <a:spcBef>
                <a:spcPts val="320"/>
              </a:spcBef>
              <a:buClr>
                <a:srgbClr val="D0DCF2"/>
              </a:buClr>
              <a:buFont typeface="Noto Symbol"/>
              <a:buNone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ctr">
              <a:spcBef>
                <a:spcPts val="320"/>
              </a:spcBef>
              <a:buClr>
                <a:schemeClr val="accent1"/>
              </a:buClr>
              <a:buFont typeface="Libre Baskerville"/>
              <a:buNone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ctr">
              <a:spcBef>
                <a:spcPts val="280"/>
              </a:spcBef>
              <a:buClr>
                <a:srgbClr val="FED6BB"/>
              </a:buClr>
              <a:buFont typeface="Noto Symbol"/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ctr">
              <a:spcBef>
                <a:spcPts val="280"/>
              </a:spcBef>
              <a:buClr>
                <a:schemeClr val="accent2"/>
              </a:buClr>
              <a:buFont typeface="Libre Baskerville"/>
              <a:buNone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ctr">
              <a:spcBef>
                <a:spcPts val="280"/>
              </a:spcBef>
              <a:buClr>
                <a:srgbClr val="E07630"/>
              </a:buClr>
              <a:buFont typeface="Libre Baskerville"/>
              <a:buNone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 rot="5400000">
            <a:off x="7077292" y="4181692"/>
            <a:ext cx="36576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22" name="Shape 22"/>
          <p:cNvSpPr/>
          <p:nvPr/>
        </p:nvSpPr>
        <p:spPr>
          <a:xfrm>
            <a:off x="381000" y="0"/>
            <a:ext cx="609599" cy="6858000"/>
          </a:xfrm>
          <a:prstGeom prst="rect">
            <a:avLst/>
          </a:prstGeom>
          <a:solidFill>
            <a:srgbClr val="FED6BB">
              <a:alpha val="5373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276336" y="0"/>
            <a:ext cx="104699" cy="6858000"/>
          </a:xfrm>
          <a:prstGeom prst="rect">
            <a:avLst/>
          </a:prstGeom>
          <a:solidFill>
            <a:srgbClr val="FEE6D6">
              <a:alpha val="3569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990600" y="0"/>
            <a:ext cx="181800" cy="6858000"/>
          </a:xfrm>
          <a:prstGeom prst="rect">
            <a:avLst/>
          </a:prstGeom>
          <a:solidFill>
            <a:srgbClr val="FEE6D6">
              <a:alpha val="6980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1141320" y="0"/>
            <a:ext cx="230400" cy="6858000"/>
          </a:xfrm>
          <a:prstGeom prst="rect">
            <a:avLst/>
          </a:prstGeom>
          <a:solidFill>
            <a:srgbClr val="FEF4EC">
              <a:alpha val="7098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26" name="Shape 26"/>
          <p:cNvCxnSpPr/>
          <p:nvPr/>
        </p:nvCxnSpPr>
        <p:spPr>
          <a:xfrm>
            <a:off x="106343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D6BB">
                <a:alpha val="7294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" name="Shape 27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F4EC">
                <a:alpha val="8275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" name="Shape 28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D6B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9" name="Shape 29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D6BB">
                <a:alpha val="8196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D6B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" name="Shape 31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D6B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" name="Shape 32"/>
          <p:cNvSpPr/>
          <p:nvPr/>
        </p:nvSpPr>
        <p:spPr>
          <a:xfrm>
            <a:off x="1219200" y="0"/>
            <a:ext cx="76199" cy="6858000"/>
          </a:xfrm>
          <a:prstGeom prst="rect">
            <a:avLst/>
          </a:prstGeom>
          <a:solidFill>
            <a:srgbClr val="FED6BB">
              <a:alpha val="5098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4" name="Shape 34"/>
          <p:cNvSpPr/>
          <p:nvPr/>
        </p:nvSpPr>
        <p:spPr>
          <a:xfrm>
            <a:off x="1309632" y="4866751"/>
            <a:ext cx="641399" cy="6413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1091079" y="5500632"/>
            <a:ext cx="137099" cy="1370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6" name="Shape 36"/>
          <p:cNvSpPr/>
          <p:nvPr/>
        </p:nvSpPr>
        <p:spPr>
          <a:xfrm>
            <a:off x="1664208" y="5788151"/>
            <a:ext cx="274199" cy="2741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7" name="Shape 37"/>
          <p:cNvSpPr/>
          <p:nvPr/>
        </p:nvSpPr>
        <p:spPr>
          <a:xfrm>
            <a:off x="1905000" y="4495800"/>
            <a:ext cx="365699" cy="3656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1325544" y="4928701"/>
            <a:ext cx="609599" cy="51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b="0" sz="3000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 rot="5400000">
            <a:off x="1754099" y="303299"/>
            <a:ext cx="4873800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74320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800" lvl="1" marL="640080" rtl="0" algn="l">
              <a:spcBef>
                <a:spcPts val="420"/>
              </a:spcBef>
              <a:buClr>
                <a:schemeClr val="accent1"/>
              </a:buClr>
              <a:buFont typeface="Noto Symbol"/>
              <a:buChar char="●"/>
              <a:defRPr sz="21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rtl="0" algn="l">
              <a:spcBef>
                <a:spcPts val="360"/>
              </a:spcBef>
              <a:buClr>
                <a:srgbClr val="E07630"/>
              </a:buClr>
              <a:buFont typeface="Noto Symbo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6839" lvl="3" marL="1188720" rtl="0" algn="l">
              <a:spcBef>
                <a:spcPts val="360"/>
              </a:spcBef>
              <a:buClr>
                <a:srgbClr val="FED6BB"/>
              </a:buClr>
              <a:buFont typeface="Noto Symbo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3951" lvl="4" marL="1463040" rtl="0" algn="l">
              <a:spcBef>
                <a:spcPts val="320"/>
              </a:spcBef>
              <a:buClr>
                <a:srgbClr val="D0DCF2"/>
              </a:buClr>
              <a:buFont typeface="Noto Symbol"/>
              <a:buChar char="●"/>
              <a:defRPr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rtl="0" algn="l">
              <a:spcBef>
                <a:spcPts val="320"/>
              </a:spcBef>
              <a:buClr>
                <a:schemeClr val="accent1"/>
              </a:buClr>
              <a:buFont typeface="Libre Baskerville"/>
              <a:buChar char="•"/>
              <a:defRPr sz="1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rtl="0" algn="l">
              <a:spcBef>
                <a:spcPts val="280"/>
              </a:spcBef>
              <a:buClr>
                <a:srgbClr val="FED6BB"/>
              </a:buClr>
              <a:buFont typeface="Noto Symbol"/>
              <a:buChar char="○"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rtl="0" algn="l">
              <a:spcBef>
                <a:spcPts val="280"/>
              </a:spcBef>
              <a:buClr>
                <a:schemeClr val="accent2"/>
              </a:buClr>
              <a:buFont typeface="Libre Baskerville"/>
              <a:buChar char="•"/>
              <a:defRPr sz="1400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rtl="0" algn="l">
              <a:spcBef>
                <a:spcPts val="280"/>
              </a:spcBef>
              <a:buClr>
                <a:srgbClr val="E07630"/>
              </a:buClr>
              <a:buFont typeface="Libre Baskerville"/>
              <a:buChar char="•"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 rot="5400000">
            <a:off x="7589484" y="1081934"/>
            <a:ext cx="2011799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 rot="5400000">
            <a:off x="6990215" y="3737269"/>
            <a:ext cx="3200399" cy="365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129015" y="5734050"/>
            <a:ext cx="609599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 rot="5400000">
            <a:off x="4541850" y="2362189"/>
            <a:ext cx="5851500" cy="1676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b="0" sz="3000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8" name="Shape 128"/>
          <p:cNvSpPr txBox="1"/>
          <p:nvPr>
            <p:ph idx="1" type="body"/>
          </p:nvPr>
        </p:nvSpPr>
        <p:spPr>
          <a:xfrm rot="5400000">
            <a:off x="541350" y="190488"/>
            <a:ext cx="5851500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74320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800" lvl="1" marL="640080" rtl="0" algn="l">
              <a:spcBef>
                <a:spcPts val="420"/>
              </a:spcBef>
              <a:buClr>
                <a:schemeClr val="accent1"/>
              </a:buClr>
              <a:buFont typeface="Noto Symbol"/>
              <a:buChar char="●"/>
              <a:defRPr sz="21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rtl="0" algn="l">
              <a:spcBef>
                <a:spcPts val="360"/>
              </a:spcBef>
              <a:buClr>
                <a:srgbClr val="E07630"/>
              </a:buClr>
              <a:buFont typeface="Noto Symbo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6839" lvl="3" marL="1188720" rtl="0" algn="l">
              <a:spcBef>
                <a:spcPts val="360"/>
              </a:spcBef>
              <a:buClr>
                <a:srgbClr val="FED6BB"/>
              </a:buClr>
              <a:buFont typeface="Noto Symbo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3951" lvl="4" marL="1463040" rtl="0" algn="l">
              <a:spcBef>
                <a:spcPts val="320"/>
              </a:spcBef>
              <a:buClr>
                <a:srgbClr val="D0DCF2"/>
              </a:buClr>
              <a:buFont typeface="Noto Symbol"/>
              <a:buChar char="●"/>
              <a:defRPr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rtl="0" algn="l">
              <a:spcBef>
                <a:spcPts val="320"/>
              </a:spcBef>
              <a:buClr>
                <a:schemeClr val="accent1"/>
              </a:buClr>
              <a:buFont typeface="Libre Baskerville"/>
              <a:buChar char="•"/>
              <a:defRPr sz="1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rtl="0" algn="l">
              <a:spcBef>
                <a:spcPts val="280"/>
              </a:spcBef>
              <a:buClr>
                <a:srgbClr val="FED6BB"/>
              </a:buClr>
              <a:buFont typeface="Noto Symbol"/>
              <a:buChar char="○"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rtl="0" algn="l">
              <a:spcBef>
                <a:spcPts val="280"/>
              </a:spcBef>
              <a:buClr>
                <a:schemeClr val="accent2"/>
              </a:buClr>
              <a:buFont typeface="Libre Baskerville"/>
              <a:buChar char="•"/>
              <a:defRPr sz="1400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rtl="0" algn="l">
              <a:spcBef>
                <a:spcPts val="280"/>
              </a:spcBef>
              <a:buClr>
                <a:srgbClr val="E07630"/>
              </a:buClr>
              <a:buFont typeface="Libre Baskerville"/>
              <a:buChar char="•"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0" type="dt"/>
          </p:nvPr>
        </p:nvSpPr>
        <p:spPr>
          <a:xfrm rot="5400000">
            <a:off x="7589484" y="1081934"/>
            <a:ext cx="2011799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1" type="ftr"/>
          </p:nvPr>
        </p:nvSpPr>
        <p:spPr>
          <a:xfrm rot="5400000">
            <a:off x="6990215" y="3737269"/>
            <a:ext cx="3200399" cy="365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2" type="sldNum"/>
          </p:nvPr>
        </p:nvSpPr>
        <p:spPr>
          <a:xfrm>
            <a:off x="8129015" y="5734050"/>
            <a:ext cx="609599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ctrTitle"/>
          </p:nvPr>
        </p:nvSpPr>
        <p:spPr>
          <a:xfrm>
            <a:off x="685800" y="2111123"/>
            <a:ext cx="7772400" cy="15464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800"/>
            </a:lvl1pPr>
            <a:lvl2pPr lvl="1" rtl="0" algn="ctr">
              <a:spcBef>
                <a:spcPts val="0"/>
              </a:spcBef>
              <a:buSzPct val="100000"/>
              <a:defRPr sz="4800"/>
            </a:lvl2pPr>
            <a:lvl3pPr lvl="2" rtl="0" algn="ctr">
              <a:spcBef>
                <a:spcPts val="0"/>
              </a:spcBef>
              <a:buSzPct val="100000"/>
              <a:defRPr sz="4800"/>
            </a:lvl3pPr>
            <a:lvl4pPr lvl="3" rtl="0" algn="ctr">
              <a:spcBef>
                <a:spcPts val="0"/>
              </a:spcBef>
              <a:buSzPct val="100000"/>
              <a:defRPr sz="4800"/>
            </a:lvl4pPr>
            <a:lvl5pPr lvl="4" rtl="0" algn="ctr">
              <a:spcBef>
                <a:spcPts val="0"/>
              </a:spcBef>
              <a:buSzPct val="100000"/>
              <a:defRPr sz="4800"/>
            </a:lvl5pPr>
            <a:lvl6pPr lvl="5" rtl="0" algn="ctr">
              <a:spcBef>
                <a:spcPts val="0"/>
              </a:spcBef>
              <a:buSzPct val="100000"/>
              <a:defRPr sz="4800"/>
            </a:lvl6pPr>
            <a:lvl7pPr lvl="6" rtl="0" algn="ctr">
              <a:spcBef>
                <a:spcPts val="0"/>
              </a:spcBef>
              <a:buSzPct val="100000"/>
              <a:defRPr sz="4800"/>
            </a:lvl7pPr>
            <a:lvl8pPr lvl="7" rtl="0" algn="ctr">
              <a:spcBef>
                <a:spcPts val="0"/>
              </a:spcBef>
              <a:buSzPct val="100000"/>
              <a:defRPr sz="4800"/>
            </a:lvl8pPr>
            <a:lvl9pPr lvl="8"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8" name="Shape 138"/>
          <p:cNvSpPr txBox="1"/>
          <p:nvPr>
            <p:ph idx="1" type="subTitle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7" name="Shape 147"/>
          <p:cNvSpPr txBox="1"/>
          <p:nvPr>
            <p:ph idx="2" type="body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48" name="Shape 148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b="0" sz="3000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 rot="5400000">
            <a:off x="7589484" y="1081934"/>
            <a:ext cx="2011799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 rot="5400000">
            <a:off x="6990215" y="3737269"/>
            <a:ext cx="3200399" cy="365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129015" y="5734050"/>
            <a:ext cx="609599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74320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800" lvl="1" marL="640080" rtl="0" algn="l">
              <a:spcBef>
                <a:spcPts val="420"/>
              </a:spcBef>
              <a:buClr>
                <a:schemeClr val="accent1"/>
              </a:buClr>
              <a:buFont typeface="Noto Symbol"/>
              <a:buChar char="●"/>
              <a:defRPr sz="21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rtl="0" algn="l">
              <a:spcBef>
                <a:spcPts val="360"/>
              </a:spcBef>
              <a:buClr>
                <a:srgbClr val="E07630"/>
              </a:buClr>
              <a:buFont typeface="Noto Symbo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6839" lvl="3" marL="1188720" rtl="0" algn="l">
              <a:spcBef>
                <a:spcPts val="360"/>
              </a:spcBef>
              <a:buClr>
                <a:srgbClr val="FED6BB"/>
              </a:buClr>
              <a:buFont typeface="Noto Symbo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3951" lvl="4" marL="1463040" rtl="0" algn="l">
              <a:spcBef>
                <a:spcPts val="320"/>
              </a:spcBef>
              <a:buClr>
                <a:srgbClr val="D0DCF2"/>
              </a:buClr>
              <a:buFont typeface="Noto Symbol"/>
              <a:buChar char="●"/>
              <a:defRPr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rtl="0" algn="l">
              <a:spcBef>
                <a:spcPts val="320"/>
              </a:spcBef>
              <a:buClr>
                <a:schemeClr val="accent1"/>
              </a:buClr>
              <a:buFont typeface="Libre Baskerville"/>
              <a:buChar char="•"/>
              <a:defRPr sz="1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rtl="0" algn="l">
              <a:spcBef>
                <a:spcPts val="280"/>
              </a:spcBef>
              <a:buClr>
                <a:srgbClr val="FED6BB"/>
              </a:buClr>
              <a:buFont typeface="Noto Symbol"/>
              <a:buChar char="○"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rtl="0" algn="l">
              <a:spcBef>
                <a:spcPts val="280"/>
              </a:spcBef>
              <a:buClr>
                <a:schemeClr val="accent2"/>
              </a:buClr>
              <a:buFont typeface="Libre Baskerville"/>
              <a:buChar char="•"/>
              <a:defRPr sz="1400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rtl="0" algn="l">
              <a:spcBef>
                <a:spcPts val="280"/>
              </a:spcBef>
              <a:buClr>
                <a:srgbClr val="E07630"/>
              </a:buClr>
              <a:buFont typeface="Libre Baskerville"/>
              <a:buChar char="•"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74320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800" lvl="1" marL="640080" rtl="0" algn="l">
              <a:spcBef>
                <a:spcPts val="420"/>
              </a:spcBef>
              <a:buClr>
                <a:schemeClr val="accent1"/>
              </a:buClr>
              <a:buFont typeface="Noto Symbol"/>
              <a:buChar char="●"/>
              <a:defRPr sz="21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rtl="0" algn="l">
              <a:spcBef>
                <a:spcPts val="360"/>
              </a:spcBef>
              <a:buClr>
                <a:srgbClr val="E07630"/>
              </a:buClr>
              <a:buFont typeface="Noto Symbo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6839" lvl="3" marL="1188720" rtl="0" algn="l">
              <a:spcBef>
                <a:spcPts val="360"/>
              </a:spcBef>
              <a:buClr>
                <a:srgbClr val="FED6BB"/>
              </a:buClr>
              <a:buFont typeface="Noto Symbo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3951" lvl="4" marL="1463040" rtl="0" algn="l">
              <a:spcBef>
                <a:spcPts val="320"/>
              </a:spcBef>
              <a:buClr>
                <a:srgbClr val="D0DCF2"/>
              </a:buClr>
              <a:buFont typeface="Noto Symbol"/>
              <a:buChar char="●"/>
              <a:defRPr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rtl="0" algn="l">
              <a:spcBef>
                <a:spcPts val="320"/>
              </a:spcBef>
              <a:buClr>
                <a:schemeClr val="accent1"/>
              </a:buClr>
              <a:buFont typeface="Libre Baskerville"/>
              <a:buChar char="•"/>
              <a:defRPr sz="1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rtl="0" algn="l">
              <a:spcBef>
                <a:spcPts val="280"/>
              </a:spcBef>
              <a:buClr>
                <a:srgbClr val="FED6BB"/>
              </a:buClr>
              <a:buFont typeface="Noto Symbol"/>
              <a:buChar char="○"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rtl="0" algn="l">
              <a:spcBef>
                <a:spcPts val="280"/>
              </a:spcBef>
              <a:buClr>
                <a:schemeClr val="accent2"/>
              </a:buClr>
              <a:buFont typeface="Libre Baskerville"/>
              <a:buChar char="•"/>
              <a:defRPr sz="1400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rtl="0" algn="l">
              <a:spcBef>
                <a:spcPts val="280"/>
              </a:spcBef>
              <a:buClr>
                <a:srgbClr val="E07630"/>
              </a:buClr>
              <a:buFont typeface="Libre Baskerville"/>
              <a:buChar char="•"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b="0" sz="3000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74320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800" lvl="1" marL="640080" rtl="0" algn="l">
              <a:spcBef>
                <a:spcPts val="420"/>
              </a:spcBef>
              <a:buClr>
                <a:schemeClr val="accent1"/>
              </a:buClr>
              <a:buFont typeface="Noto Symbol"/>
              <a:buChar char="●"/>
              <a:defRPr sz="21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rtl="0" algn="l">
              <a:spcBef>
                <a:spcPts val="360"/>
              </a:spcBef>
              <a:buClr>
                <a:srgbClr val="E07630"/>
              </a:buClr>
              <a:buFont typeface="Noto Symbo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6839" lvl="3" marL="1188720" rtl="0" algn="l">
              <a:spcBef>
                <a:spcPts val="360"/>
              </a:spcBef>
              <a:buClr>
                <a:srgbClr val="FED6BB"/>
              </a:buClr>
              <a:buFont typeface="Noto Symbo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3951" lvl="4" marL="1463040" rtl="0" algn="l">
              <a:spcBef>
                <a:spcPts val="320"/>
              </a:spcBef>
              <a:buClr>
                <a:srgbClr val="D0DCF2"/>
              </a:buClr>
              <a:buFont typeface="Noto Symbol"/>
              <a:buChar char="●"/>
              <a:defRPr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rtl="0" algn="l">
              <a:spcBef>
                <a:spcPts val="320"/>
              </a:spcBef>
              <a:buClr>
                <a:schemeClr val="accent1"/>
              </a:buClr>
              <a:buFont typeface="Libre Baskerville"/>
              <a:buChar char="•"/>
              <a:defRPr sz="1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rtl="0" algn="l">
              <a:spcBef>
                <a:spcPts val="280"/>
              </a:spcBef>
              <a:buClr>
                <a:srgbClr val="FED6BB"/>
              </a:buClr>
              <a:buFont typeface="Noto Symbol"/>
              <a:buChar char="○"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rtl="0" algn="l">
              <a:spcBef>
                <a:spcPts val="280"/>
              </a:spcBef>
              <a:buClr>
                <a:schemeClr val="accent2"/>
              </a:buClr>
              <a:buFont typeface="Libre Baskerville"/>
              <a:buChar char="•"/>
              <a:defRPr sz="1400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rtl="0" algn="l">
              <a:spcBef>
                <a:spcPts val="280"/>
              </a:spcBef>
              <a:buClr>
                <a:srgbClr val="E07630"/>
              </a:buClr>
              <a:buFont typeface="Libre Baskerville"/>
              <a:buChar char="•"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0" type="dt"/>
          </p:nvPr>
        </p:nvSpPr>
        <p:spPr>
          <a:xfrm rot="5400000">
            <a:off x="7589484" y="1081934"/>
            <a:ext cx="2011799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129015" y="5734050"/>
            <a:ext cx="609599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  <p:sp>
        <p:nvSpPr>
          <p:cNvPr id="51" name="Shape 51"/>
          <p:cNvSpPr txBox="1"/>
          <p:nvPr>
            <p:ph idx="11" type="ftr"/>
          </p:nvPr>
        </p:nvSpPr>
        <p:spPr>
          <a:xfrm rot="5400000">
            <a:off x="6990215" y="3737269"/>
            <a:ext cx="3200399" cy="365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2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type="title"/>
          </p:nvPr>
        </p:nvSpPr>
        <p:spPr>
          <a:xfrm>
            <a:off x="2286000" y="2895600"/>
            <a:ext cx="6172199" cy="20534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Font typeface="Libre Baskerville"/>
              <a:buNone/>
              <a:defRPr b="1" sz="3000" cap="small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2286000" y="5010150"/>
            <a:ext cx="61721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0"/>
              </a:spcBef>
              <a:buClr>
                <a:schemeClr val="lt2"/>
              </a:buClr>
              <a:buFont typeface="Libre Baskerville"/>
              <a:buNone/>
              <a:defRPr b="1"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 sz="1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 sz="1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Clr>
                <a:schemeClr val="lt1"/>
              </a:buClr>
              <a:buFont typeface="Libre Baskerville"/>
              <a:buNone/>
              <a:defRPr sz="1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defRPr sz="160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rtl="0">
              <a:spcBef>
                <a:spcPts val="0"/>
              </a:spcBef>
              <a:defRPr sz="140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rtl="0">
              <a:spcBef>
                <a:spcPts val="0"/>
              </a:spcBef>
              <a:defRPr sz="1400" cap="small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rtl="0">
              <a:spcBef>
                <a:spcPts val="0"/>
              </a:spcBef>
              <a:defRPr sz="1400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 b="0" i="0" sz="12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 rot="5400000">
            <a:off x="7077479" y="4178832"/>
            <a:ext cx="3657600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chemeClr val="lt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7" name="Shape 57"/>
          <p:cNvSpPr/>
          <p:nvPr/>
        </p:nvSpPr>
        <p:spPr>
          <a:xfrm>
            <a:off x="381000" y="0"/>
            <a:ext cx="609599" cy="6858000"/>
          </a:xfrm>
          <a:prstGeom prst="rect">
            <a:avLst/>
          </a:prstGeom>
          <a:solidFill>
            <a:srgbClr val="FED6BB">
              <a:alpha val="5373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276336" y="0"/>
            <a:ext cx="104699" cy="6858000"/>
          </a:xfrm>
          <a:prstGeom prst="rect">
            <a:avLst/>
          </a:prstGeom>
          <a:solidFill>
            <a:srgbClr val="FEE6D6">
              <a:alpha val="3569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990600" y="0"/>
            <a:ext cx="181800" cy="6858000"/>
          </a:xfrm>
          <a:prstGeom prst="rect">
            <a:avLst/>
          </a:prstGeom>
          <a:solidFill>
            <a:srgbClr val="FEE6D6">
              <a:alpha val="6980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0" name="Shape 60"/>
          <p:cNvSpPr/>
          <p:nvPr/>
        </p:nvSpPr>
        <p:spPr>
          <a:xfrm>
            <a:off x="1141320" y="0"/>
            <a:ext cx="230400" cy="6858000"/>
          </a:xfrm>
          <a:prstGeom prst="rect">
            <a:avLst/>
          </a:prstGeom>
          <a:solidFill>
            <a:srgbClr val="FEF4EC">
              <a:alpha val="7098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61" name="Shape 61"/>
          <p:cNvCxnSpPr/>
          <p:nvPr/>
        </p:nvCxnSpPr>
        <p:spPr>
          <a:xfrm>
            <a:off x="106343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D6BB">
                <a:alpha val="7294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" name="Shape 62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F4EC">
                <a:alpha val="8275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" name="Shape 63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FED6B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" name="Shape 64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FED6BB">
                <a:alpha val="8196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" name="Shape 65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FED6B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" name="Shape 66"/>
          <p:cNvSpPr/>
          <p:nvPr/>
        </p:nvSpPr>
        <p:spPr>
          <a:xfrm>
            <a:off x="1219200" y="0"/>
            <a:ext cx="76199" cy="6858000"/>
          </a:xfrm>
          <a:prstGeom prst="rect">
            <a:avLst/>
          </a:prstGeom>
          <a:solidFill>
            <a:srgbClr val="FED6BB">
              <a:alpha val="5098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7" name="Shape 67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1324704" y="4866751"/>
            <a:ext cx="641399" cy="6413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1091079" y="5500632"/>
            <a:ext cx="137099" cy="1370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0" name="Shape 70"/>
          <p:cNvSpPr/>
          <p:nvPr/>
        </p:nvSpPr>
        <p:spPr>
          <a:xfrm>
            <a:off x="1664208" y="5791200"/>
            <a:ext cx="274199" cy="2741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71" name="Shape 71"/>
          <p:cNvSpPr/>
          <p:nvPr/>
        </p:nvSpPr>
        <p:spPr>
          <a:xfrm>
            <a:off x="1879040" y="4479887"/>
            <a:ext cx="365699" cy="3656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72" name="Shape 72"/>
          <p:cNvCxnSpPr/>
          <p:nvPr/>
        </p:nvCxnSpPr>
        <p:spPr>
          <a:xfrm>
            <a:off x="9097943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D6B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" name="Shape 73"/>
          <p:cNvSpPr txBox="1"/>
          <p:nvPr>
            <p:ph idx="12" type="sldNum"/>
          </p:nvPr>
        </p:nvSpPr>
        <p:spPr>
          <a:xfrm>
            <a:off x="1340616" y="4928701"/>
            <a:ext cx="609599" cy="51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 rot="5400000">
            <a:off x="7589484" y="1081934"/>
            <a:ext cx="2011799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 rot="5400000">
            <a:off x="6990215" y="3737269"/>
            <a:ext cx="3200399" cy="365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8129015" y="5734050"/>
            <a:ext cx="609599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74320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800" lvl="1" marL="640080" rtl="0" algn="l">
              <a:spcBef>
                <a:spcPts val="420"/>
              </a:spcBef>
              <a:buClr>
                <a:schemeClr val="accent1"/>
              </a:buClr>
              <a:buFont typeface="Noto Symbol"/>
              <a:buChar char="●"/>
              <a:defRPr sz="21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rtl="0" algn="l">
              <a:spcBef>
                <a:spcPts val="360"/>
              </a:spcBef>
              <a:buClr>
                <a:srgbClr val="E07630"/>
              </a:buClr>
              <a:buFont typeface="Noto Symbo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6839" lvl="3" marL="1188720" rtl="0" algn="l">
              <a:spcBef>
                <a:spcPts val="360"/>
              </a:spcBef>
              <a:buClr>
                <a:srgbClr val="FED6BB"/>
              </a:buClr>
              <a:buFont typeface="Noto Symbo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3951" lvl="4" marL="1463040" rtl="0" algn="l">
              <a:spcBef>
                <a:spcPts val="320"/>
              </a:spcBef>
              <a:buClr>
                <a:srgbClr val="D0DCF2"/>
              </a:buClr>
              <a:buFont typeface="Noto Symbol"/>
              <a:buChar char="●"/>
              <a:defRPr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rtl="0" algn="l">
              <a:spcBef>
                <a:spcPts val="320"/>
              </a:spcBef>
              <a:buClr>
                <a:schemeClr val="accent1"/>
              </a:buClr>
              <a:buFont typeface="Libre Baskerville"/>
              <a:buChar char="•"/>
              <a:defRPr sz="1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rtl="0" algn="l">
              <a:spcBef>
                <a:spcPts val="280"/>
              </a:spcBef>
              <a:buClr>
                <a:srgbClr val="FED6BB"/>
              </a:buClr>
              <a:buFont typeface="Noto Symbol"/>
              <a:buChar char="○"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rtl="0" algn="l">
              <a:spcBef>
                <a:spcPts val="280"/>
              </a:spcBef>
              <a:buClr>
                <a:schemeClr val="accent2"/>
              </a:buClr>
              <a:buFont typeface="Libre Baskerville"/>
              <a:buChar char="•"/>
              <a:defRPr sz="1400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rtl="0" algn="l">
              <a:spcBef>
                <a:spcPts val="280"/>
              </a:spcBef>
              <a:buClr>
                <a:srgbClr val="E07630"/>
              </a:buClr>
              <a:buFont typeface="Libre Baskerville"/>
              <a:buChar char="•"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2" type="body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74320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800" lvl="1" marL="640080" rtl="0" algn="l">
              <a:spcBef>
                <a:spcPts val="420"/>
              </a:spcBef>
              <a:buClr>
                <a:schemeClr val="accent1"/>
              </a:buClr>
              <a:buFont typeface="Noto Symbol"/>
              <a:buChar char="●"/>
              <a:defRPr sz="21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rtl="0" algn="l">
              <a:spcBef>
                <a:spcPts val="360"/>
              </a:spcBef>
              <a:buClr>
                <a:srgbClr val="E07630"/>
              </a:buClr>
              <a:buFont typeface="Noto Symbo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6839" lvl="3" marL="1188720" rtl="0" algn="l">
              <a:spcBef>
                <a:spcPts val="360"/>
              </a:spcBef>
              <a:buClr>
                <a:srgbClr val="FED6BB"/>
              </a:buClr>
              <a:buFont typeface="Noto Symbo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3951" lvl="4" marL="1463040" rtl="0" algn="l">
              <a:spcBef>
                <a:spcPts val="320"/>
              </a:spcBef>
              <a:buClr>
                <a:srgbClr val="D0DCF2"/>
              </a:buClr>
              <a:buFont typeface="Noto Symbol"/>
              <a:buChar char="●"/>
              <a:defRPr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rtl="0" algn="l">
              <a:spcBef>
                <a:spcPts val="320"/>
              </a:spcBef>
              <a:buClr>
                <a:schemeClr val="accent1"/>
              </a:buClr>
              <a:buFont typeface="Libre Baskerville"/>
              <a:buChar char="•"/>
              <a:defRPr sz="1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rtl="0" algn="l">
              <a:spcBef>
                <a:spcPts val="280"/>
              </a:spcBef>
              <a:buClr>
                <a:srgbClr val="FED6BB"/>
              </a:buClr>
              <a:buFont typeface="Noto Symbol"/>
              <a:buChar char="○"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rtl="0" algn="l">
              <a:spcBef>
                <a:spcPts val="280"/>
              </a:spcBef>
              <a:buClr>
                <a:schemeClr val="accent2"/>
              </a:buClr>
              <a:buFont typeface="Libre Baskerville"/>
              <a:buChar char="•"/>
              <a:defRPr sz="1400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rtl="0" algn="l">
              <a:spcBef>
                <a:spcPts val="280"/>
              </a:spcBef>
              <a:buClr>
                <a:srgbClr val="E07630"/>
              </a:buClr>
              <a:buFont typeface="Libre Baskerville"/>
              <a:buChar char="•"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1" name="Shape 81"/>
          <p:cNvSpPr/>
          <p:nvPr>
            <p:ph idx="3" type="body"/>
          </p:nvPr>
        </p:nvSpPr>
        <p:spPr>
          <a:xfrm>
            <a:off x="457200" y="1569720"/>
            <a:ext cx="3657600" cy="658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FFFFFF"/>
              </a:buClr>
              <a:buFont typeface="Libre Baskerville"/>
              <a:buNone/>
              <a:defRPr b="1"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defRPr sz="21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rtl="0">
              <a:spcBef>
                <a:spcPts val="0"/>
              </a:spcBef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rtl="0">
              <a:spcBef>
                <a:spcPts val="0"/>
              </a:spcBef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rtl="0">
              <a:spcBef>
                <a:spcPts val="0"/>
              </a:spcBef>
              <a:defRPr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rtl="0">
              <a:spcBef>
                <a:spcPts val="0"/>
              </a:spcBef>
              <a:defRPr sz="1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rtl="0">
              <a:spcBef>
                <a:spcPts val="0"/>
              </a:spcBef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rtl="0">
              <a:spcBef>
                <a:spcPts val="0"/>
              </a:spcBef>
              <a:defRPr sz="1400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rtl="0">
              <a:spcBef>
                <a:spcPts val="0"/>
              </a:spcBef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2" name="Shape 82"/>
          <p:cNvSpPr/>
          <p:nvPr>
            <p:ph idx="4" type="body"/>
          </p:nvPr>
        </p:nvSpPr>
        <p:spPr>
          <a:xfrm>
            <a:off x="4343400" y="1569720"/>
            <a:ext cx="3657600" cy="6585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rIns="91425" tIns="91425"/>
          <a:lstStyle>
            <a:lvl1pPr indent="0" lvl="0" marL="0" rtl="0">
              <a:spcBef>
                <a:spcPts val="0"/>
              </a:spcBef>
              <a:buClr>
                <a:srgbClr val="FFFFFF"/>
              </a:buClr>
              <a:buFont typeface="Libre Baskerville"/>
              <a:buNone/>
              <a:defRPr b="1"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defRPr sz="21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rtl="0">
              <a:spcBef>
                <a:spcPts val="0"/>
              </a:spcBef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rtl="0">
              <a:spcBef>
                <a:spcPts val="0"/>
              </a:spcBef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rtl="0">
              <a:spcBef>
                <a:spcPts val="0"/>
              </a:spcBef>
              <a:defRPr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rtl="0">
              <a:spcBef>
                <a:spcPts val="0"/>
              </a:spcBef>
              <a:defRPr sz="1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rtl="0">
              <a:spcBef>
                <a:spcPts val="0"/>
              </a:spcBef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rtl="0">
              <a:spcBef>
                <a:spcPts val="0"/>
              </a:spcBef>
              <a:defRPr sz="1400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rtl="0">
              <a:spcBef>
                <a:spcPts val="0"/>
              </a:spcBef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b="0" sz="3000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 rot="5400000">
            <a:off x="7589484" y="1081934"/>
            <a:ext cx="2011799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2" type="sldNum"/>
          </p:nvPr>
        </p:nvSpPr>
        <p:spPr>
          <a:xfrm>
            <a:off x="8129015" y="5734050"/>
            <a:ext cx="609599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  <p:sp>
        <p:nvSpPr>
          <p:cNvPr id="87" name="Shape 87"/>
          <p:cNvSpPr txBox="1"/>
          <p:nvPr>
            <p:ph idx="11" type="ftr"/>
          </p:nvPr>
        </p:nvSpPr>
        <p:spPr>
          <a:xfrm rot="5400000">
            <a:off x="6990215" y="3737269"/>
            <a:ext cx="3200399" cy="365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0" type="dt"/>
          </p:nvPr>
        </p:nvSpPr>
        <p:spPr>
          <a:xfrm rot="5400000">
            <a:off x="7589484" y="1081934"/>
            <a:ext cx="2011799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 rot="5400000">
            <a:off x="6990215" y="3737269"/>
            <a:ext cx="3200399" cy="365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8129015" y="5734050"/>
            <a:ext cx="609599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Shape 93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D6BB">
                <a:alpha val="9294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" name="Shape 94"/>
          <p:cNvSpPr txBox="1"/>
          <p:nvPr>
            <p:ph type="title"/>
          </p:nvPr>
        </p:nvSpPr>
        <p:spPr>
          <a:xfrm rot="5400000">
            <a:off x="3371879" y="3200370"/>
            <a:ext cx="6309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Font typeface="Libre Baskerville"/>
              <a:buNone/>
              <a:defRPr b="1" sz="2000" cap="small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12279" y="274319"/>
            <a:ext cx="1527000" cy="49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400"/>
              </a:spcBef>
              <a:spcAft>
                <a:spcPts val="1000"/>
              </a:spcAft>
              <a:buFont typeface="Libre Baskerville"/>
              <a:buNone/>
              <a:defRPr sz="1200"/>
            </a:lvl1pPr>
            <a:lvl2pPr lvl="1" rtl="0">
              <a:spcBef>
                <a:spcPts val="0"/>
              </a:spcBef>
              <a:buFont typeface="Libre Baskerville"/>
              <a:buNone/>
              <a:defRPr sz="1200"/>
            </a:lvl2pPr>
            <a:lvl3pPr lvl="2" rtl="0">
              <a:spcBef>
                <a:spcPts val="0"/>
              </a:spcBef>
              <a:buFont typeface="Libre Baskerville"/>
              <a:buNone/>
              <a:defRPr sz="1000"/>
            </a:lvl3pPr>
            <a:lvl4pPr lvl="3" rtl="0">
              <a:spcBef>
                <a:spcPts val="0"/>
              </a:spcBef>
              <a:buFont typeface="Libre Baskerville"/>
              <a:buNone/>
              <a:defRPr sz="900"/>
            </a:lvl4pPr>
            <a:lvl5pPr lvl="4" rtl="0">
              <a:spcBef>
                <a:spcPts val="0"/>
              </a:spcBef>
              <a:buFont typeface="Libre Baskerville"/>
              <a:buNone/>
              <a:defRPr sz="900"/>
            </a:lvl5pPr>
            <a:lvl6pPr lvl="5" rtl="0">
              <a:spcBef>
                <a:spcPts val="0"/>
              </a:spcBef>
              <a:defRPr sz="1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rtl="0">
              <a:spcBef>
                <a:spcPts val="0"/>
              </a:spcBef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rtl="0">
              <a:spcBef>
                <a:spcPts val="0"/>
              </a:spcBef>
              <a:defRPr sz="1400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rtl="0">
              <a:spcBef>
                <a:spcPts val="0"/>
              </a:spcBef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cxnSp>
        <p:nvCxnSpPr>
          <p:cNvPr id="96" name="Shape 96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D6B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" name="Shape 97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" name="Shape 98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" name="Shape 99"/>
          <p:cNvSpPr/>
          <p:nvPr/>
        </p:nvSpPr>
        <p:spPr>
          <a:xfrm>
            <a:off x="8839200" y="0"/>
            <a:ext cx="304799" cy="6858000"/>
          </a:xfrm>
          <a:prstGeom prst="rect">
            <a:avLst/>
          </a:prstGeom>
          <a:solidFill>
            <a:srgbClr val="FED6BB">
              <a:alpha val="8667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100" name="Shape 100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1" name="Shape 101"/>
          <p:cNvSpPr/>
          <p:nvPr/>
        </p:nvSpPr>
        <p:spPr>
          <a:xfrm>
            <a:off x="8156447" y="5715000"/>
            <a:ext cx="548699" cy="5486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304800" y="274319"/>
            <a:ext cx="5638800" cy="63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74320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•"/>
              <a:defRPr sz="24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800" lvl="1" marL="640080" rtl="0" algn="l">
              <a:spcBef>
                <a:spcPts val="420"/>
              </a:spcBef>
              <a:buClr>
                <a:schemeClr val="accent1"/>
              </a:buClr>
              <a:buFont typeface="Noto Symbol"/>
              <a:buChar char="●"/>
              <a:defRPr sz="21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rtl="0" algn="l">
              <a:spcBef>
                <a:spcPts val="360"/>
              </a:spcBef>
              <a:buClr>
                <a:srgbClr val="E07630"/>
              </a:buClr>
              <a:buFont typeface="Noto Symbo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6839" lvl="3" marL="1188720" rtl="0" algn="l">
              <a:spcBef>
                <a:spcPts val="360"/>
              </a:spcBef>
              <a:buClr>
                <a:srgbClr val="FED6BB"/>
              </a:buClr>
              <a:buFont typeface="Noto Symbol"/>
              <a:buChar char="•"/>
              <a:def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3951" lvl="4" marL="1463040" rtl="0" algn="l">
              <a:spcBef>
                <a:spcPts val="320"/>
              </a:spcBef>
              <a:buClr>
                <a:srgbClr val="D0DCF2"/>
              </a:buClr>
              <a:buFont typeface="Noto Symbol"/>
              <a:buChar char="●"/>
              <a:defRPr sz="16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rtl="0" algn="l">
              <a:spcBef>
                <a:spcPts val="320"/>
              </a:spcBef>
              <a:buClr>
                <a:schemeClr val="accent1"/>
              </a:buClr>
              <a:buFont typeface="Libre Baskerville"/>
              <a:buChar char="•"/>
              <a:defRPr sz="1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rtl="0" algn="l">
              <a:spcBef>
                <a:spcPts val="280"/>
              </a:spcBef>
              <a:buClr>
                <a:srgbClr val="FED6BB"/>
              </a:buClr>
              <a:buFont typeface="Noto Symbol"/>
              <a:buChar char="○"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rtl="0" algn="l">
              <a:spcBef>
                <a:spcPts val="280"/>
              </a:spcBef>
              <a:buClr>
                <a:schemeClr val="accent2"/>
              </a:buClr>
              <a:buFont typeface="Libre Baskerville"/>
              <a:buChar char="•"/>
              <a:defRPr sz="1400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rtl="0" algn="l">
              <a:spcBef>
                <a:spcPts val="280"/>
              </a:spcBef>
              <a:buClr>
                <a:srgbClr val="E07630"/>
              </a:buClr>
              <a:buFont typeface="Libre Baskerville"/>
              <a:buChar char="•"/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0" type="dt"/>
          </p:nvPr>
        </p:nvSpPr>
        <p:spPr>
          <a:xfrm rot="5400000">
            <a:off x="7589484" y="1081934"/>
            <a:ext cx="2011799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129015" y="5734050"/>
            <a:ext cx="609599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  <p:sp>
        <p:nvSpPr>
          <p:cNvPr id="105" name="Shape 105"/>
          <p:cNvSpPr txBox="1"/>
          <p:nvPr>
            <p:ph idx="11" type="ftr"/>
          </p:nvPr>
        </p:nvSpPr>
        <p:spPr>
          <a:xfrm rot="5400000">
            <a:off x="6990215" y="3737269"/>
            <a:ext cx="3200399" cy="365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Shape 107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D6B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" name="Shape 108"/>
          <p:cNvSpPr/>
          <p:nvPr/>
        </p:nvSpPr>
        <p:spPr>
          <a:xfrm>
            <a:off x="8156447" y="5715000"/>
            <a:ext cx="548699" cy="5486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09" name="Shape 109"/>
          <p:cNvSpPr txBox="1"/>
          <p:nvPr>
            <p:ph type="title"/>
          </p:nvPr>
        </p:nvSpPr>
        <p:spPr>
          <a:xfrm rot="5400000">
            <a:off x="3350163" y="3200370"/>
            <a:ext cx="63093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 algn="l">
              <a:spcBef>
                <a:spcPts val="0"/>
              </a:spcBef>
              <a:buFont typeface="Libre Baskerville"/>
              <a:buNone/>
              <a:defRPr b="1" sz="2000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0" name="Shape 110"/>
          <p:cNvSpPr/>
          <p:nvPr>
            <p:ph idx="2" type="pic"/>
          </p:nvPr>
        </p:nvSpPr>
        <p:spPr>
          <a:xfrm>
            <a:off x="0" y="0"/>
            <a:ext cx="6172199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765797" y="264794"/>
            <a:ext cx="1524000" cy="4955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rtl="0">
              <a:spcBef>
                <a:spcPts val="100"/>
              </a:spcBef>
              <a:spcAft>
                <a:spcPts val="400"/>
              </a:spcAft>
              <a:buFont typeface="Libre Baskerville"/>
              <a:buNone/>
              <a:defRPr sz="1200"/>
            </a:lvl1pPr>
            <a:lvl2pPr lvl="1" rtl="0">
              <a:spcBef>
                <a:spcPts val="0"/>
              </a:spcBef>
              <a:defRPr sz="1200"/>
            </a:lvl2pPr>
            <a:lvl3pPr lvl="2" rtl="0">
              <a:spcBef>
                <a:spcPts val="0"/>
              </a:spcBef>
              <a:defRPr sz="1000"/>
            </a:lvl3pPr>
            <a:lvl4pPr lvl="3" rtl="0">
              <a:spcBef>
                <a:spcPts val="0"/>
              </a:spcBef>
              <a:defRPr sz="900"/>
            </a:lvl4pPr>
            <a:lvl5pPr lvl="4" rtl="0">
              <a:spcBef>
                <a:spcPts val="0"/>
              </a:spcBef>
              <a:defRPr sz="900"/>
            </a:lvl5pPr>
            <a:lvl6pPr lvl="5" rtl="0">
              <a:spcBef>
                <a:spcPts val="0"/>
              </a:spcBef>
              <a:defRPr sz="16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rtl="0">
              <a:spcBef>
                <a:spcPts val="0"/>
              </a:spcBef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rtl="0">
              <a:spcBef>
                <a:spcPts val="0"/>
              </a:spcBef>
              <a:defRPr sz="1400" cap="small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rtl="0">
              <a:spcBef>
                <a:spcPts val="0"/>
              </a:spcBef>
              <a:defRPr sz="1400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cxnSp>
        <p:nvCxnSpPr>
          <p:cNvPr id="112" name="Shape 112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" name="Shape 113"/>
          <p:cNvSpPr/>
          <p:nvPr/>
        </p:nvSpPr>
        <p:spPr>
          <a:xfrm>
            <a:off x="8839200" y="0"/>
            <a:ext cx="304799" cy="6858000"/>
          </a:xfrm>
          <a:prstGeom prst="rect">
            <a:avLst/>
          </a:prstGeom>
          <a:solidFill>
            <a:srgbClr val="FED6BB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114" name="Shape 114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5" name="Shape 115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D6B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6" name="Shape 116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" name="Shape 117"/>
          <p:cNvSpPr txBox="1"/>
          <p:nvPr>
            <p:ph idx="10" type="dt"/>
          </p:nvPr>
        </p:nvSpPr>
        <p:spPr>
          <a:xfrm rot="5400000">
            <a:off x="7589484" y="1081934"/>
            <a:ext cx="2011799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8129015" y="5734050"/>
            <a:ext cx="609599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  <p:sp>
        <p:nvSpPr>
          <p:cNvPr id="119" name="Shape 119"/>
          <p:cNvSpPr txBox="1"/>
          <p:nvPr>
            <p:ph idx="11" type="ftr"/>
          </p:nvPr>
        </p:nvSpPr>
        <p:spPr>
          <a:xfrm rot="5400000">
            <a:off x="6990215" y="3737269"/>
            <a:ext cx="3200399" cy="365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hape 6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FED6BB">
                <a:alpha val="9294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" name="Shape 7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Libre Baskerville"/>
              <a:buNone/>
              <a:defRPr b="0" i="0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0" marR="0" rtl="0" algn="l">
              <a:spcBef>
                <a:spcPts val="0"/>
              </a:spcBef>
              <a:defRPr/>
            </a:lvl2pPr>
            <a:lvl3pPr indent="0" lvl="2" marL="0" marR="0" rtl="0" algn="l">
              <a:spcBef>
                <a:spcPts val="0"/>
              </a:spcBef>
              <a:defRPr/>
            </a:lvl3pPr>
            <a:lvl4pPr indent="0" lvl="3" marL="0" marR="0" rtl="0" algn="l">
              <a:spcBef>
                <a:spcPts val="0"/>
              </a:spcBef>
              <a:defRPr/>
            </a:lvl4pPr>
            <a:lvl5pPr indent="0" lvl="4" marL="0" marR="0" rtl="0" algn="l">
              <a:spcBef>
                <a:spcPts val="0"/>
              </a:spcBef>
              <a:defRPr/>
            </a:lvl5pPr>
            <a:lvl6pPr indent="0" lvl="5" marL="0" marR="0" rtl="0" algn="l">
              <a:spcBef>
                <a:spcPts val="0"/>
              </a:spcBef>
              <a:defRPr/>
            </a:lvl6pPr>
            <a:lvl7pPr indent="0" lvl="6" marL="0" marR="0" rtl="0" algn="l">
              <a:spcBef>
                <a:spcPts val="0"/>
              </a:spcBef>
              <a:defRPr/>
            </a:lvl7pPr>
            <a:lvl8pPr indent="0" lvl="7" marL="0" marR="0" rtl="0" algn="l">
              <a:spcBef>
                <a:spcPts val="0"/>
              </a:spcBef>
              <a:defRPr/>
            </a:lvl8pPr>
            <a:lvl9pPr indent="0" lvl="8" marL="0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7640" lvl="0" marL="274320" marR="0" rtl="0" algn="l">
              <a:spcBef>
                <a:spcPts val="600"/>
              </a:spcBef>
              <a:buClr>
                <a:schemeClr val="accent1"/>
              </a:buClr>
              <a:buFont typeface="Noto Symbol"/>
              <a:buChar char="•"/>
              <a:defRPr b="0" i="0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177800" lvl="1" marL="640080" marR="0" rtl="0" algn="l">
              <a:spcBef>
                <a:spcPts val="420"/>
              </a:spcBef>
              <a:buClr>
                <a:schemeClr val="accent1"/>
              </a:buClr>
              <a:buFont typeface="Noto Symbol"/>
              <a:buChar char="●"/>
              <a:defRPr b="0" i="0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121919" lvl="2" marL="914400" marR="0" rtl="0" algn="l">
              <a:spcBef>
                <a:spcPts val="360"/>
              </a:spcBef>
              <a:buClr>
                <a:srgbClr val="E07630"/>
              </a:buClr>
              <a:buFont typeface="Noto Symbol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116839" lvl="3" marL="1188720" marR="0" rtl="0" algn="l">
              <a:spcBef>
                <a:spcPts val="360"/>
              </a:spcBef>
              <a:buClr>
                <a:srgbClr val="FED6BB"/>
              </a:buClr>
              <a:buFont typeface="Noto Symbol"/>
              <a:buChar char="•"/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123951" lvl="4" marL="1463040" marR="0" rtl="0" algn="l">
              <a:spcBef>
                <a:spcPts val="320"/>
              </a:spcBef>
              <a:buClr>
                <a:srgbClr val="D0DCF2"/>
              </a:buClr>
              <a:buFont typeface="Noto Symbol"/>
              <a:buChar char="●"/>
              <a:defRPr b="0" i="0" sz="16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86360" lvl="5" marL="1737360" marR="0" rtl="0" algn="l">
              <a:spcBef>
                <a:spcPts val="320"/>
              </a:spcBef>
              <a:buClr>
                <a:schemeClr val="accent1"/>
              </a:buClr>
              <a:buFont typeface="Libre Baskerville"/>
              <a:buChar char="•"/>
              <a:defRPr b="0" i="0" sz="16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129539" lvl="6" marL="2011679" marR="0" rtl="0" algn="l">
              <a:spcBef>
                <a:spcPts val="280"/>
              </a:spcBef>
              <a:buClr>
                <a:srgbClr val="FED6BB"/>
              </a:buClr>
              <a:buFont typeface="Noto Symbol"/>
              <a:buChar char="○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101600" lvl="7" marL="2286000" marR="0" rtl="0" algn="l">
              <a:spcBef>
                <a:spcPts val="280"/>
              </a:spcBef>
              <a:buClr>
                <a:schemeClr val="accent2"/>
              </a:buClr>
              <a:buFont typeface="Libre Baskerville"/>
              <a:buChar char="•"/>
              <a:defRPr b="0" i="0" sz="1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96520" lvl="8" marL="2560320" marR="0" rtl="0" algn="l">
              <a:spcBef>
                <a:spcPts val="280"/>
              </a:spcBef>
              <a:buClr>
                <a:srgbClr val="E07630"/>
              </a:buClr>
              <a:buFont typeface="Libre Baskerville"/>
              <a:buChar char="•"/>
              <a:defRPr b="0" i="0" sz="14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0" type="dt"/>
          </p:nvPr>
        </p:nvSpPr>
        <p:spPr>
          <a:xfrm rot="5400000">
            <a:off x="7589484" y="1081934"/>
            <a:ext cx="2011799" cy="38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 rot="5400000">
            <a:off x="6990215" y="3737269"/>
            <a:ext cx="3200399" cy="365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defRPr b="0" i="0" sz="1200" u="none" cap="none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0" lvl="1" marL="457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0" lvl="2" marL="914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0" lvl="3" marL="1371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0" lvl="4" marL="18288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0" lvl="5" marL="22860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0" lvl="6" marL="27432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0" lvl="7" marL="32004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0" lvl="8" marL="3657600" marR="0" rtl="0" algn="l">
              <a:spcBef>
                <a:spcPts val="0"/>
              </a:spcBef>
              <a:defRPr b="0" i="0" sz="18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cxnSp>
        <p:nvCxnSpPr>
          <p:cNvPr id="11" name="Shape 11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FED6B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" name="Shape 12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" name="Shape 13"/>
          <p:cNvSpPr/>
          <p:nvPr/>
        </p:nvSpPr>
        <p:spPr>
          <a:xfrm>
            <a:off x="8839200" y="0"/>
            <a:ext cx="304799" cy="6858000"/>
          </a:xfrm>
          <a:prstGeom prst="rect">
            <a:avLst/>
          </a:prstGeom>
          <a:solidFill>
            <a:srgbClr val="FED6BB">
              <a:alpha val="86670"/>
            </a:srgbClr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cxnSp>
        <p:nvCxnSpPr>
          <p:cNvPr id="14" name="Shape 14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" name="Shape 15"/>
          <p:cNvSpPr/>
          <p:nvPr/>
        </p:nvSpPr>
        <p:spPr>
          <a:xfrm>
            <a:off x="8156447" y="5715000"/>
            <a:ext cx="548699" cy="5486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129015" y="5734050"/>
            <a:ext cx="609599" cy="52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1" i="0" lang="en-US" sz="1400" u="none" cap="none" strike="noStrike">
                <a:solidFill>
                  <a:srgbClr val="FFFFFF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choteauschools.net" TargetMode="External"/><Relationship Id="rId4" Type="http://schemas.openxmlformats.org/officeDocument/2006/relationships/image" Target="../media/image00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png"/><Relationship Id="rId4" Type="http://schemas.openxmlformats.org/officeDocument/2006/relationships/image" Target="../media/image25.png"/><Relationship Id="rId5" Type="http://schemas.openxmlformats.org/officeDocument/2006/relationships/image" Target="../media/image0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ctrTitle"/>
          </p:nvPr>
        </p:nvSpPr>
        <p:spPr>
          <a:xfrm>
            <a:off x="152400" y="7512"/>
            <a:ext cx="8991600" cy="18943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Libre Baskerville"/>
              <a:buNone/>
            </a:pPr>
            <a:r>
              <a:rPr lang="en-US" sz="4400"/>
              <a:t>Mrs. Jorden 5th Grade</a:t>
            </a:r>
          </a:p>
        </p:txBody>
      </p:sp>
      <p:sp>
        <p:nvSpPr>
          <p:cNvPr id="162" name="Shape 162"/>
          <p:cNvSpPr txBox="1"/>
          <p:nvPr>
            <p:ph idx="1" type="subTitle"/>
          </p:nvPr>
        </p:nvSpPr>
        <p:spPr>
          <a:xfrm>
            <a:off x="2286000" y="5003321"/>
            <a:ext cx="6172199" cy="1371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t/>
            </a:r>
            <a:endParaRPr b="1" i="0" sz="4000" u="none" cap="none" strike="noStrike">
              <a:solidFill>
                <a:schemeClr val="dk2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1325544" y="4928701"/>
            <a:ext cx="609599" cy="517499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9300" y="2253324"/>
            <a:ext cx="6519225" cy="3674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Libre Baskerville"/>
              <a:buNone/>
            </a:pPr>
            <a:r>
              <a:rPr b="0" i="0" lang="en-US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Send </a:t>
            </a:r>
            <a:r>
              <a:rPr b="1" i="0" lang="en-US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Extra </a:t>
            </a:r>
            <a:r>
              <a:rPr lang="en-US"/>
              <a:t>Flip Flops, Slipper, Slides</a:t>
            </a:r>
          </a:p>
        </p:txBody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4270248" y="1600200"/>
            <a:ext cx="3657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•"/>
            </a:pPr>
            <a:r>
              <a:rPr lang="en-US"/>
              <a:t>Slip on shoes in locker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ymbo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Prevent slippery floor in classroo</a:t>
            </a:r>
            <a:r>
              <a:rPr lang="en-US"/>
              <a:t>m and extra work for custodian</a:t>
            </a:r>
          </a:p>
        </p:txBody>
      </p:sp>
      <p:sp>
        <p:nvSpPr>
          <p:cNvPr id="233" name="Shape 233"/>
          <p:cNvSpPr txBox="1"/>
          <p:nvPr>
            <p:ph idx="12" type="sldNum"/>
          </p:nvPr>
        </p:nvSpPr>
        <p:spPr>
          <a:xfrm>
            <a:off x="8129015" y="5734050"/>
            <a:ext cx="609599" cy="521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250" y="2104574"/>
            <a:ext cx="4055999" cy="2285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Libre Baskerville"/>
              <a:buNone/>
            </a:pPr>
            <a:r>
              <a:rPr b="0" i="0" lang="en-US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Birthdays</a:t>
            </a:r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457200" y="1600200"/>
            <a:ext cx="7467600" cy="4873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•"/>
            </a:pPr>
            <a:r>
              <a:rPr lang="en-US"/>
              <a:t>Just GAMES and fun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ymbol"/>
              <a:buChar char="•"/>
            </a:pPr>
            <a:r>
              <a:rPr lang="en-US"/>
              <a:t>Half birthdays for </a:t>
            </a:r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rPr lang="en-US"/>
              <a:t>June, July and </a:t>
            </a:r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rPr lang="en-US"/>
              <a:t>August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ymbo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ymbo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6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41" name="Shape 241"/>
          <p:cNvSpPr txBox="1"/>
          <p:nvPr>
            <p:ph idx="12" type="sldNum"/>
          </p:nvPr>
        </p:nvSpPr>
        <p:spPr>
          <a:xfrm>
            <a:off x="8129015" y="5734050"/>
            <a:ext cx="609599" cy="521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5000" y="560525"/>
            <a:ext cx="2822400" cy="3851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US"/>
              <a:t>Field Trips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Heritage Festival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 Great Falls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September 23     Ice Fishing     Spring Trip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9" name="Shape 249"/>
          <p:cNvSpPr txBox="1"/>
          <p:nvPr>
            <p:ph idx="12" type="sldNum"/>
          </p:nvPr>
        </p:nvSpPr>
        <p:spPr>
          <a:xfrm>
            <a:off x="8129015" y="5734050"/>
            <a:ext cx="609600" cy="521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325" y="3619674"/>
            <a:ext cx="2081875" cy="13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Shape 2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94362" y="3809971"/>
            <a:ext cx="1793284" cy="13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Shape 2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7500" y="3752737"/>
            <a:ext cx="1856275" cy="149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Language and reading</a:t>
            </a:r>
          </a:p>
        </p:txBody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585700" y="1685850"/>
            <a:ext cx="7467600" cy="487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Journeys program / Think Central online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Access through 5th grade website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9" name="Shape 259"/>
          <p:cNvSpPr txBox="1"/>
          <p:nvPr>
            <p:ph idx="12" type="sldNum"/>
          </p:nvPr>
        </p:nvSpPr>
        <p:spPr>
          <a:xfrm>
            <a:off x="8129015" y="5734050"/>
            <a:ext cx="609599" cy="521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5899" y="3317099"/>
            <a:ext cx="5092625" cy="287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Libre Baskerville"/>
              <a:buNone/>
            </a:pPr>
            <a:r>
              <a:rPr b="0" i="0" lang="en-US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5</a:t>
            </a:r>
            <a:r>
              <a:rPr b="0" baseline="30000" i="0" lang="en-US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th</a:t>
            </a:r>
            <a:r>
              <a:rPr b="0" i="0" lang="en-US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Grade math</a:t>
            </a:r>
          </a:p>
        </p:txBody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6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/>
              <a:t>Math series is also available online</a:t>
            </a:r>
          </a:p>
          <a:p>
            <a:pPr indent="0" lvl="0" marL="0" marR="0" rtl="0" algn="l">
              <a:spcBef>
                <a:spcPts val="6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6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/>
              <a:t>ThinkCentral link</a:t>
            </a:r>
          </a:p>
          <a:p>
            <a:pPr indent="0" lvl="0" marL="0" marR="0" rtl="0" algn="l">
              <a:spcBef>
                <a:spcPts val="6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6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lang="en-US"/>
              <a:t>Math fact practice/ tools on website</a:t>
            </a:r>
          </a:p>
          <a:p>
            <a:pPr indent="0" lvl="0" marL="0" marR="0" rtl="0" algn="l">
              <a:spcBef>
                <a:spcPts val="6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67" name="Shape 267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600"/>
              </a:spcBef>
              <a:buNone/>
            </a:pPr>
            <a:r>
              <a:t/>
            </a:r>
            <a:endParaRPr/>
          </a:p>
        </p:txBody>
      </p:sp>
      <p:sp>
        <p:nvSpPr>
          <p:cNvPr id="268" name="Shape 268"/>
          <p:cNvSpPr txBox="1"/>
          <p:nvPr>
            <p:ph idx="12" type="sldNum"/>
          </p:nvPr>
        </p:nvSpPr>
        <p:spPr>
          <a:xfrm>
            <a:off x="8129015" y="5734050"/>
            <a:ext cx="609599" cy="521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4800" y="1417650"/>
            <a:ext cx="4181950" cy="2709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Science</a:t>
            </a: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Earth Materials/ FOSS online resources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 Special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Science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 Days </a:t>
            </a:r>
          </a:p>
        </p:txBody>
      </p:sp>
      <p:sp>
        <p:nvSpPr>
          <p:cNvPr id="276" name="Shape 276"/>
          <p:cNvSpPr txBox="1"/>
          <p:nvPr>
            <p:ph idx="12" type="sldNum"/>
          </p:nvPr>
        </p:nvSpPr>
        <p:spPr>
          <a:xfrm>
            <a:off x="8129015" y="5734050"/>
            <a:ext cx="609599" cy="521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03500" y="2643475"/>
            <a:ext cx="5915025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Social Studies</a:t>
            </a:r>
          </a:p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U.S. History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Wax Museum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Mrs. T - historical fiction challenge</a:t>
            </a:r>
          </a:p>
        </p:txBody>
      </p:sp>
      <p:sp>
        <p:nvSpPr>
          <p:cNvPr id="284" name="Shape 284"/>
          <p:cNvSpPr txBox="1"/>
          <p:nvPr>
            <p:ph idx="12" type="sldNum"/>
          </p:nvPr>
        </p:nvSpPr>
        <p:spPr>
          <a:xfrm>
            <a:off x="8129015" y="5734050"/>
            <a:ext cx="609599" cy="521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285" name="Shape 2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7599" y="904925"/>
            <a:ext cx="4891149" cy="275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Band</a:t>
            </a:r>
          </a:p>
        </p:txBody>
      </p:sp>
      <p:sp>
        <p:nvSpPr>
          <p:cNvPr id="291" name="Shape 291"/>
          <p:cNvSpPr txBox="1"/>
          <p:nvPr>
            <p:ph idx="12" type="sldNum"/>
          </p:nvPr>
        </p:nvSpPr>
        <p:spPr>
          <a:xfrm>
            <a:off x="8129015" y="5734050"/>
            <a:ext cx="609599" cy="521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Instruments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Mrs. Depner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Home practice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Range trumpet.png" id="294" name="Shape 294"/>
          <p:cNvPicPr preferRelativeResize="0"/>
          <p:nvPr/>
        </p:nvPicPr>
        <p:blipFill rotWithShape="1">
          <a:blip r:embed="rId3">
            <a:alphaModFix/>
          </a:blip>
          <a:srcRect b="0" l="42129" r="0" t="21685"/>
          <a:stretch/>
        </p:blipFill>
        <p:spPr>
          <a:xfrm>
            <a:off x="4114800" y="2223472"/>
            <a:ext cx="3362324" cy="333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Opportunities for all</a:t>
            </a:r>
          </a:p>
        </p:txBody>
      </p:sp>
      <p:sp>
        <p:nvSpPr>
          <p:cNvPr id="300" name="Shape 300"/>
          <p:cNvSpPr txBox="1"/>
          <p:nvPr>
            <p:ph idx="12" type="sldNum"/>
          </p:nvPr>
        </p:nvSpPr>
        <p:spPr>
          <a:xfrm>
            <a:off x="8129015" y="5734050"/>
            <a:ext cx="609599" cy="521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Scholarship program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Applications in office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Lessons, supplies, etc.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olor Your life by Capture" id="303" name="Shape 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5575" y="1600187"/>
            <a:ext cx="3443450" cy="230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/>
          <p:nvPr>
            <p:ph type="title"/>
          </p:nvPr>
        </p:nvSpPr>
        <p:spPr>
          <a:xfrm>
            <a:off x="685800" y="76200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Libre Baskerville"/>
              <a:buNone/>
            </a:pPr>
            <a:r>
              <a:rPr lang="en-US" sz="3600"/>
              <a:t>7</a:t>
            </a:r>
            <a:r>
              <a:rPr b="0" i="0" lang="en-US" sz="36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Ways </a:t>
            </a:r>
            <a:r>
              <a:rPr b="1" i="0" lang="en-US" sz="36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You</a:t>
            </a:r>
            <a:r>
              <a:rPr b="0" i="0" lang="en-US" sz="36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can Help your child succeed</a:t>
            </a:r>
          </a:p>
        </p:txBody>
      </p:sp>
      <p:sp>
        <p:nvSpPr>
          <p:cNvPr id="309" name="Shape 309"/>
          <p:cNvSpPr txBox="1"/>
          <p:nvPr>
            <p:ph idx="1" type="body"/>
          </p:nvPr>
        </p:nvSpPr>
        <p:spPr>
          <a:xfrm>
            <a:off x="762000" y="2057400"/>
            <a:ext cx="7315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4480" lvl="1" marL="640080" marR="0" rtl="0" algn="ctr">
              <a:spcBef>
                <a:spcPts val="0"/>
              </a:spcBef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You provide the most influence on your child’s academic success</a:t>
            </a:r>
          </a:p>
        </p:txBody>
      </p:sp>
      <p:pic>
        <p:nvPicPr>
          <p:cNvPr id="310" name="Shape 310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3600" y="3352800"/>
            <a:ext cx="4140300" cy="31053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Shape 311"/>
          <p:cNvSpPr txBox="1"/>
          <p:nvPr>
            <p:ph idx="12" type="sldNum"/>
          </p:nvPr>
        </p:nvSpPr>
        <p:spPr>
          <a:xfrm>
            <a:off x="8129015" y="5734050"/>
            <a:ext cx="609600" cy="521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type="title"/>
          </p:nvPr>
        </p:nvSpPr>
        <p:spPr>
          <a:xfrm>
            <a:off x="111400" y="615075"/>
            <a:ext cx="4763100" cy="633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Libre Baskerville"/>
              <a:buNone/>
            </a:pPr>
            <a:r>
              <a:rPr b="0" i="0" lang="en-US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Contact information</a:t>
            </a:r>
          </a:p>
        </p:txBody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376450" y="1505200"/>
            <a:ext cx="8012100" cy="5091300"/>
          </a:xfrm>
          <a:prstGeom prst="rect">
            <a:avLst/>
          </a:prstGeom>
          <a:noFill/>
          <a:ln cap="flat" cmpd="sng" w="9525">
            <a:solidFill>
              <a:srgbClr val="20124D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640"/>
              </a:spcBef>
              <a:buNone/>
            </a:pPr>
            <a:r>
              <a:rPr lang="en-US" sz="1800"/>
              <a:t>Notes</a:t>
            </a:r>
          </a:p>
          <a:p>
            <a:pPr indent="-342900" lvl="0" marL="457200" marR="0" rtl="0" algn="l">
              <a:spcBef>
                <a:spcPts val="640"/>
              </a:spcBef>
              <a:buClr>
                <a:srgbClr val="20124D"/>
              </a:buClr>
              <a:buSzPct val="100000"/>
            </a:pPr>
            <a:r>
              <a:rPr lang="en-US" sz="1800">
                <a:solidFill>
                  <a:srgbClr val="20124D"/>
                </a:solidFill>
              </a:rPr>
              <a:t>Check Planner</a:t>
            </a:r>
          </a:p>
          <a:p>
            <a:pPr indent="0" lvl="0" marL="0" marR="0" rtl="0" algn="l">
              <a:spcBef>
                <a:spcPts val="640"/>
              </a:spcBef>
              <a:buNone/>
            </a:pPr>
            <a:r>
              <a:rPr lang="en-US" sz="1800"/>
              <a:t>Email </a:t>
            </a:r>
          </a:p>
          <a:p>
            <a:pPr indent="-264160" lvl="0" marL="27432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Noto Symbol"/>
              <a:buChar char="•"/>
            </a:pPr>
            <a:r>
              <a:rPr b="1" i="0" lang="en-US" sz="18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elizabeth.jorden@</a:t>
            </a:r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rPr b="1" lang="en-US" sz="1800">
                <a:solidFill>
                  <a:srgbClr val="002060"/>
                </a:solidFill>
              </a:rPr>
              <a:t>      </a:t>
            </a:r>
            <a:r>
              <a:rPr b="1" i="0" lang="en-US" sz="1800" u="none" cap="none" strike="noStrike">
                <a:solidFill>
                  <a:srgbClr val="002060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choteauschools.net</a:t>
            </a:r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rPr b="1" lang="en-US" sz="1800">
                <a:solidFill>
                  <a:srgbClr val="002060"/>
                </a:solidFill>
              </a:rPr>
              <a:t>Phone / Text</a:t>
            </a:r>
          </a:p>
          <a:p>
            <a:pPr indent="-342900" lvl="0" marL="457200" marR="0" rtl="0" algn="l">
              <a:spcBef>
                <a:spcPts val="600"/>
              </a:spcBef>
              <a:buClr>
                <a:srgbClr val="002060"/>
              </a:buClr>
              <a:buSzPct val="100000"/>
            </a:pPr>
            <a:r>
              <a:rPr b="1" lang="en-US" sz="1800">
                <a:solidFill>
                  <a:srgbClr val="002060"/>
                </a:solidFill>
              </a:rPr>
              <a:t>Call elem office</a:t>
            </a:r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t/>
            </a:r>
            <a:endParaRPr b="1" sz="1800">
              <a:solidFill>
                <a:srgbClr val="002060"/>
              </a:solidFill>
            </a:endParaRPr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rPr b="1" lang="en-US" sz="1800">
                <a:solidFill>
                  <a:srgbClr val="002060"/>
                </a:solidFill>
              </a:rPr>
              <a:t>Check Website</a:t>
            </a:r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rPr b="1" lang="en-US" sz="1800" u="sng">
                <a:solidFill>
                  <a:schemeClr val="hlink"/>
                </a:solidFill>
                <a:hlinkClick r:id="rId3"/>
              </a:rPr>
              <a:t>http://choteauschools.net</a:t>
            </a:r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rPr b="1" lang="en-US" sz="1800">
                <a:solidFill>
                  <a:srgbClr val="002060"/>
                </a:solidFill>
              </a:rPr>
              <a:t> Link to 5th Grade- MONTHLY NEWSLETTER</a:t>
            </a:r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t/>
            </a:r>
            <a:endParaRPr b="1" sz="1800">
              <a:solidFill>
                <a:srgbClr val="002060"/>
              </a:solidFill>
            </a:endParaRPr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rPr b="1" lang="en-US" sz="1800">
                <a:solidFill>
                  <a:srgbClr val="002060"/>
                </a:solidFill>
              </a:rPr>
              <a:t>Announcements</a:t>
            </a:r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rPr b="1" lang="en-US" sz="1800">
                <a:solidFill>
                  <a:srgbClr val="002060"/>
                </a:solidFill>
              </a:rPr>
              <a:t>REMIND - sign up  </a:t>
            </a:r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t/>
            </a:r>
            <a:endParaRPr b="1" sz="1800">
              <a:solidFill>
                <a:srgbClr val="002060"/>
              </a:solidFill>
            </a:endParaRPr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t/>
            </a:r>
            <a:endParaRPr b="1" sz="1800">
              <a:solidFill>
                <a:srgbClr val="002060"/>
              </a:solidFill>
            </a:endParaRPr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t/>
            </a:r>
            <a:endParaRPr b="1" sz="1800">
              <a:solidFill>
                <a:srgbClr val="002060"/>
              </a:solidFill>
            </a:endParaRPr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t/>
            </a:r>
            <a:endParaRPr b="1" sz="1800">
              <a:solidFill>
                <a:srgbClr val="002060"/>
              </a:solidFill>
            </a:endParaRPr>
          </a:p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8129015" y="5734050"/>
            <a:ext cx="609599" cy="521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172" name="Shape 1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175" y="1773100"/>
            <a:ext cx="3740374" cy="211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Libre Baskerville"/>
              <a:buNone/>
            </a:pPr>
            <a:r>
              <a:rPr b="0" i="0" lang="en-US" sz="4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#1 Regular Attendance</a:t>
            </a:r>
          </a:p>
        </p:txBody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ymbol"/>
              <a:buChar char="•"/>
            </a:pPr>
            <a:r>
              <a:rPr lang="en-US"/>
              <a:t>Attendance policy</a:t>
            </a:r>
          </a:p>
        </p:txBody>
      </p:sp>
      <p:sp>
        <p:nvSpPr>
          <p:cNvPr id="318" name="Shape 318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•"/>
            </a:pPr>
            <a:r>
              <a:rPr lang="en-US"/>
              <a:t>Come to school</a:t>
            </a:r>
          </a:p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Please be on time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ymbo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ymbo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If tardy, student reports to the office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ymbo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19" name="Shape 319"/>
          <p:cNvSpPr txBox="1"/>
          <p:nvPr>
            <p:ph idx="12" type="sldNum"/>
          </p:nvPr>
        </p:nvSpPr>
        <p:spPr>
          <a:xfrm>
            <a:off x="8129015" y="5734050"/>
            <a:ext cx="609599" cy="521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Libre Baskerville"/>
              <a:buNone/>
            </a:pPr>
            <a:r>
              <a:rPr b="0" i="0" lang="en-US" sz="48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#2 A good night’s sleep</a:t>
            </a:r>
          </a:p>
        </p:txBody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If possible, move electronics out of bedroom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ymbo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ymbo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Collect Ipod/ phone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ymbo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ymbo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Keep regular sleep schedule</a:t>
            </a:r>
          </a:p>
        </p:txBody>
      </p:sp>
      <p:sp>
        <p:nvSpPr>
          <p:cNvPr id="326" name="Shape 326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2406" y="1600200"/>
            <a:ext cx="389340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/>
          <p:nvPr>
            <p:ph idx="12" type="sldNum"/>
          </p:nvPr>
        </p:nvSpPr>
        <p:spPr>
          <a:xfrm>
            <a:off x="8129015" y="5734050"/>
            <a:ext cx="609599" cy="521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Libre Baskerville"/>
              <a:buNone/>
            </a:pPr>
            <a:r>
              <a:rPr b="0" i="0" lang="en-US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# 3 Look through Thursday Folder</a:t>
            </a:r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Grade slips</a:t>
            </a:r>
          </a:p>
          <a:p>
            <a:pPr indent="0" lvl="0" marL="0" marR="0" rtl="0" algn="l">
              <a:spcBef>
                <a:spcPts val="6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discuss w/ child</a:t>
            </a:r>
          </a:p>
          <a:p>
            <a:pPr indent="0" lvl="0" marL="0" marR="0" rtl="0" algn="l">
              <a:spcBef>
                <a:spcPts val="6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	sign and return	</a:t>
            </a:r>
          </a:p>
          <a:p>
            <a:pPr indent="0" lvl="0" marL="0" marR="0" rtl="0" algn="l">
              <a:spcBef>
                <a:spcPts val="6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t/>
            </a:r>
            <a:endParaRPr/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ymbo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Review completed work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ymbo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ymbol"/>
              <a:buChar char="•"/>
            </a:pPr>
            <a:r>
              <a:rPr lang="en-US"/>
              <a:t>Check the website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ymbo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600"/>
              </a:spcBef>
              <a:buClr>
                <a:schemeClr val="accent1"/>
              </a:buClr>
              <a:buSzPct val="25000"/>
              <a:buFont typeface="Noto Symbo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35" name="Shape 335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336" name="Shape 3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1000" y="1653822"/>
            <a:ext cx="3809999" cy="3809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 txBox="1"/>
          <p:nvPr>
            <p:ph idx="12" type="sldNum"/>
          </p:nvPr>
        </p:nvSpPr>
        <p:spPr>
          <a:xfrm>
            <a:off x="8129015" y="5734050"/>
            <a:ext cx="609599" cy="521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Libre Baskerville"/>
              <a:buNone/>
            </a:pPr>
            <a:r>
              <a:rPr b="0" i="0" lang="en-US" sz="54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#4  Praise Effort</a:t>
            </a:r>
          </a:p>
        </p:txBody>
      </p:sp>
      <p:sp>
        <p:nvSpPr>
          <p:cNvPr id="343" name="Shape 343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You spent a lot of time reading and it shows in your language grade.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636"/>
              <a:buFont typeface="Noto Symbo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ymbo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You practiced your instrument an hour extra. I’m so proud!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636"/>
              <a:buFont typeface="Noto Symbo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ymbol"/>
              <a:buChar char="•"/>
            </a:pPr>
            <a:r>
              <a:rPr b="0" i="0" lang="en-US" sz="2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I like the way you kept working on the challenge problem.</a:t>
            </a:r>
          </a:p>
        </p:txBody>
      </p:sp>
      <p:sp>
        <p:nvSpPr>
          <p:cNvPr id="344" name="Shape 344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•"/>
            </a:pPr>
            <a:r>
              <a:rPr b="0" i="0" lang="en-US" sz="2200" u="none" cap="none" strike="noStrike">
                <a:solidFill>
                  <a:srgbClr val="E65C0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You are a great reader.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636"/>
              <a:buFont typeface="Noto Symbol"/>
              <a:buNone/>
            </a:pPr>
            <a:r>
              <a:t/>
            </a:r>
            <a:endParaRPr b="0" i="0" sz="2200" u="none" cap="none" strike="noStrike">
              <a:solidFill>
                <a:srgbClr val="E65C0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636"/>
              <a:buFont typeface="Noto Symbol"/>
              <a:buNone/>
            </a:pPr>
            <a:r>
              <a:t/>
            </a:r>
            <a:endParaRPr b="0" i="0" sz="2200" u="none" cap="none" strike="noStrike">
              <a:solidFill>
                <a:srgbClr val="E65C0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ymbol"/>
              <a:buChar char="•"/>
            </a:pPr>
            <a:r>
              <a:rPr b="0" i="0" lang="en-US" sz="2200" u="none" cap="none" strike="noStrike">
                <a:solidFill>
                  <a:srgbClr val="E65C0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Music comes so easy to you! 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636"/>
              <a:buFont typeface="Noto Symbol"/>
              <a:buNone/>
            </a:pPr>
            <a:r>
              <a:t/>
            </a:r>
            <a:endParaRPr b="0" i="0" sz="2200" u="none" cap="none" strike="noStrike">
              <a:solidFill>
                <a:srgbClr val="E65C0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636"/>
              <a:buFont typeface="Noto Symbol"/>
              <a:buNone/>
            </a:pPr>
            <a:r>
              <a:t/>
            </a:r>
            <a:endParaRPr b="0" i="0" sz="2200" u="none" cap="none" strike="noStrike">
              <a:solidFill>
                <a:srgbClr val="E65C0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ymbol"/>
              <a:buChar char="•"/>
            </a:pPr>
            <a:r>
              <a:rPr b="0" i="0" lang="en-US" sz="2200" u="none" cap="none" strike="noStrike">
                <a:solidFill>
                  <a:srgbClr val="E65C0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Math is so easy for you. You were born with the math gene!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636"/>
              <a:buFont typeface="Noto Symbo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345" name="Shape 345"/>
          <p:cNvSpPr txBox="1"/>
          <p:nvPr>
            <p:ph idx="12" type="sldNum"/>
          </p:nvPr>
        </p:nvSpPr>
        <p:spPr>
          <a:xfrm>
            <a:off x="8129015" y="5734050"/>
            <a:ext cx="609599" cy="521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Libre Baskerville"/>
              <a:buNone/>
            </a:pPr>
            <a:r>
              <a:rPr b="0" i="0" lang="en-US" sz="3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#5 Talk about Bullying</a:t>
            </a:r>
          </a:p>
        </p:txBody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457200" y="1600200"/>
            <a:ext cx="7467600" cy="4873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Repeated harassment ( physical or verbal)</a:t>
            </a: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ymbo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ymbo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Bullying Policy – Bully, Bullied, </a:t>
            </a:r>
            <a:r>
              <a:rPr b="1" i="0" lang="en-US" sz="24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Bystander</a:t>
            </a:r>
          </a:p>
          <a:p>
            <a:pPr indent="-284480" lvl="1" marL="640080" marR="0" rtl="0" algn="l">
              <a:spcBef>
                <a:spcPts val="420"/>
              </a:spcBef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Stage 1 Inform, document and monitor in classroom </a:t>
            </a:r>
          </a:p>
          <a:p>
            <a:pPr indent="-284480" lvl="1" marL="640080" marR="0" rtl="0" algn="l">
              <a:spcBef>
                <a:spcPts val="420"/>
              </a:spcBef>
              <a:buClr>
                <a:schemeClr val="accent1"/>
              </a:buClr>
              <a:buSzPct val="79999"/>
              <a:buFont typeface="Noto Symbo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84480" lvl="1" marL="640080" marR="0" rtl="0" algn="l">
              <a:spcBef>
                <a:spcPts val="420"/>
              </a:spcBef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Stage 2 Principal investigates, parents informed</a:t>
            </a:r>
          </a:p>
          <a:p>
            <a:pPr indent="-284480" lvl="1" marL="640080" marR="0" rtl="0" algn="l">
              <a:spcBef>
                <a:spcPts val="420"/>
              </a:spcBef>
              <a:buClr>
                <a:schemeClr val="accent1"/>
              </a:buClr>
              <a:buSzPct val="79999"/>
              <a:buFont typeface="Noto Symbo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84480" lvl="1" marL="640080" marR="0" rtl="0" algn="l">
              <a:spcBef>
                <a:spcPts val="420"/>
              </a:spcBef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Stage 3 All parents involved will meet with staff to develop strategy</a:t>
            </a:r>
          </a:p>
          <a:p>
            <a:pPr indent="-284480" lvl="1" marL="640080" marR="0" rtl="0" algn="l">
              <a:spcBef>
                <a:spcPts val="420"/>
              </a:spcBef>
              <a:buClr>
                <a:schemeClr val="accent1"/>
              </a:buClr>
              <a:buSzPct val="79999"/>
              <a:buFont typeface="Noto Symbo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84480" lvl="1" marL="640080" marR="0" rtl="0" algn="l">
              <a:spcBef>
                <a:spcPts val="420"/>
              </a:spcBef>
              <a:buClr>
                <a:schemeClr val="accent1"/>
              </a:buClr>
              <a:buSzPct val="79999"/>
              <a:buFont typeface="Noto Symbol"/>
              <a:buChar char="●"/>
            </a:pPr>
            <a:r>
              <a:rPr b="0" i="0" lang="en-US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Stage 4 External parties</a:t>
            </a:r>
            <a:r>
              <a:rPr lang="en-US"/>
              <a:t>’</a:t>
            </a:r>
            <a:r>
              <a:rPr b="0" i="0" lang="en-US" sz="21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 support may be sought</a:t>
            </a:r>
          </a:p>
        </p:txBody>
      </p:sp>
      <p:sp>
        <p:nvSpPr>
          <p:cNvPr id="352" name="Shape 352"/>
          <p:cNvSpPr txBox="1"/>
          <p:nvPr>
            <p:ph idx="12" type="sldNum"/>
          </p:nvPr>
        </p:nvSpPr>
        <p:spPr>
          <a:xfrm>
            <a:off x="8129015" y="5734050"/>
            <a:ext cx="609599" cy="521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Libre Baskerville"/>
              <a:buNone/>
            </a:pPr>
            <a:r>
              <a:rPr lang="en-US"/>
              <a:t>#6 Get Involved in the Classroom</a:t>
            </a:r>
          </a:p>
        </p:txBody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457200" y="1676400"/>
            <a:ext cx="7467600" cy="487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74320" lvl="0" marL="274320" marR="0" rtl="0" algn="l">
              <a:spcBef>
                <a:spcPts val="0"/>
              </a:spcBef>
              <a:buClr>
                <a:schemeClr val="accent1"/>
              </a:buClr>
              <a:buSzPct val="70000"/>
              <a:buFont typeface="Noto Symbo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rPr lang="en-US"/>
              <a:t>Classroom Library Organizing / Classroom Prep jobs at home</a:t>
            </a:r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rPr lang="en-US"/>
              <a:t>Listen to readers</a:t>
            </a:r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rPr lang="en-US"/>
              <a:t>Math fact practice</a:t>
            </a:r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rPr lang="en-US"/>
              <a:t>Science helpers</a:t>
            </a:r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rPr lang="en-US"/>
              <a:t>Wax Museum helpers</a:t>
            </a:r>
          </a:p>
        </p:txBody>
      </p:sp>
      <p:sp>
        <p:nvSpPr>
          <p:cNvPr id="359" name="Shape 359"/>
          <p:cNvSpPr txBox="1"/>
          <p:nvPr>
            <p:ph idx="12" type="sldNum"/>
          </p:nvPr>
        </p:nvSpPr>
        <p:spPr>
          <a:xfrm>
            <a:off x="8129015" y="5734050"/>
            <a:ext cx="609599" cy="521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-US"/>
              <a:t>#7 READ and Encourage Reading</a:t>
            </a:r>
          </a:p>
        </p:txBody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 txBox="1"/>
          <p:nvPr>
            <p:ph idx="12" type="sldNum"/>
          </p:nvPr>
        </p:nvSpPr>
        <p:spPr>
          <a:xfrm>
            <a:off x="8129015" y="5734050"/>
            <a:ext cx="609600" cy="521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367" name="Shape 3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5400" y="1552575"/>
            <a:ext cx="6447949" cy="508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Classroom Cleaning </a:t>
            </a:r>
          </a:p>
        </p:txBody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After school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1st of every month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½ hour max!</a:t>
            </a:r>
          </a:p>
        </p:txBody>
      </p:sp>
      <p:sp>
        <p:nvSpPr>
          <p:cNvPr id="374" name="Shape 374"/>
          <p:cNvSpPr txBox="1"/>
          <p:nvPr>
            <p:ph idx="12" type="sldNum"/>
          </p:nvPr>
        </p:nvSpPr>
        <p:spPr>
          <a:xfrm>
            <a:off x="8129015" y="5734050"/>
            <a:ext cx="609599" cy="521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descr="woman cleaning a window" id="375" name="Shape 3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6225" y="3417200"/>
            <a:ext cx="3473449" cy="2316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/>
              <a:t>thanks for supporting your child’s education!</a:t>
            </a:r>
          </a:p>
        </p:txBody>
      </p:sp>
      <p:sp>
        <p:nvSpPr>
          <p:cNvPr id="381" name="Shape 381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2" name="Shape 382"/>
          <p:cNvSpPr txBox="1"/>
          <p:nvPr>
            <p:ph idx="12" type="sldNum"/>
          </p:nvPr>
        </p:nvSpPr>
        <p:spPr>
          <a:xfrm>
            <a:off x="8129015" y="5734050"/>
            <a:ext cx="609599" cy="521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383" name="Shape 3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62" y="1739275"/>
            <a:ext cx="7087875" cy="3994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6293" y="1132104"/>
            <a:ext cx="1770148" cy="1083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26725" y="2050422"/>
            <a:ext cx="4029323" cy="117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2310500" y="3437225"/>
            <a:ext cx="4861800" cy="6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-US" sz="2400">
                <a:latin typeface="Open Sans"/>
                <a:ea typeface="Open Sans"/>
                <a:cs typeface="Open Sans"/>
                <a:sym typeface="Open Sans"/>
              </a:rPr>
              <a:t>Introduction for Families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1225" y="4512824"/>
            <a:ext cx="3420350" cy="136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341850" y="4904275"/>
            <a:ext cx="8409600" cy="178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Seesaw gives your child a place to document their learning, be creative and learn how to use technology.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341850" y="326025"/>
            <a:ext cx="8460300" cy="11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000"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Seesaw is a new way we’re sharing what your child is learning at school.</a:t>
            </a:r>
          </a:p>
        </p:txBody>
      </p:sp>
      <p:pic>
        <p:nvPicPr>
          <p:cNvPr id="187" name="Shape 1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025" y="1726599"/>
            <a:ext cx="4025874" cy="286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Shape 1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6351" y="1739875"/>
            <a:ext cx="4025858" cy="2867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/>
        </p:nvSpPr>
        <p:spPr>
          <a:xfrm>
            <a:off x="522250" y="265300"/>
            <a:ext cx="7994100" cy="180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>
                <a:latin typeface="Open Sans"/>
                <a:ea typeface="Open Sans"/>
                <a:cs typeface="Open Sans"/>
                <a:sym typeface="Open Sans"/>
              </a:rPr>
              <a:t>Each child gets their own journal and we will periodically add entries to it, like photos, videos, drawings, or notes. </a:t>
            </a:r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0750" y="2268875"/>
            <a:ext cx="5848323" cy="4165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457200" y="274650"/>
            <a:ext cx="5216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Libre Baskerville"/>
              <a:buNone/>
            </a:pPr>
            <a:r>
              <a:rPr b="0" i="0" lang="en-US" sz="4000" u="none" cap="small" strike="noStrike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rPr>
              <a:t>Homework </a:t>
            </a:r>
          </a:p>
        </p:txBody>
      </p:sp>
      <p:sp>
        <p:nvSpPr>
          <p:cNvPr id="200" name="Shape 200"/>
          <p:cNvSpPr txBox="1"/>
          <p:nvPr>
            <p:ph idx="4294967295" type="body"/>
          </p:nvPr>
        </p:nvSpPr>
        <p:spPr>
          <a:xfrm>
            <a:off x="546050" y="2025875"/>
            <a:ext cx="6558000" cy="36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106679" lvl="0" marL="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ymbo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rPr lang="en-US"/>
              <a:t>30 AR points each trimester </a:t>
            </a:r>
          </a:p>
          <a:p>
            <a:pPr indent="-228600" lvl="0" marL="457200" marR="0" rtl="0" algn="l">
              <a:spcBef>
                <a:spcPts val="600"/>
              </a:spcBef>
            </a:pPr>
            <a:r>
              <a:rPr lang="en-US"/>
              <a:t>(points and goals on website)</a:t>
            </a:r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rPr lang="en-US"/>
              <a:t>Part of language arts grade</a:t>
            </a:r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rPr lang="en-US"/>
              <a:t>Unfinished class work if needed</a:t>
            </a:r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rPr lang="en-US"/>
              <a:t>Homework Club 7:45 in Elem School</a:t>
            </a:r>
          </a:p>
          <a:p>
            <a:pPr indent="0" lvl="0" marL="0" marR="0" rtl="0" algn="l">
              <a:spcBef>
                <a:spcPts val="600"/>
              </a:spcBef>
              <a:buNone/>
            </a:pPr>
            <a:r>
              <a:t/>
            </a:r>
            <a:endParaRPr/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ymbo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ymbo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ymbo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274320" lvl="0" marL="274320" marR="0" rtl="0" algn="l">
              <a:spcBef>
                <a:spcPts val="600"/>
              </a:spcBef>
              <a:buClr>
                <a:schemeClr val="accent1"/>
              </a:buClr>
              <a:buSzPct val="70000"/>
              <a:buFont typeface="Noto Symbo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201" name="Shape 201"/>
          <p:cNvSpPr txBox="1"/>
          <p:nvPr>
            <p:ph idx="12" type="sldNum"/>
          </p:nvPr>
        </p:nvSpPr>
        <p:spPr>
          <a:xfrm>
            <a:off x="8129015" y="5734050"/>
            <a:ext cx="609599" cy="521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9724" y="354025"/>
            <a:ext cx="3578725" cy="201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/>
              <a:t>Grade Slips</a:t>
            </a:r>
          </a:p>
        </p:txBody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Go home every other Thurs.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-US"/>
              <a:t>Sign and return by Mon.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Differentiated work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-US"/>
              <a:t>Students can retake assignments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/>
              <a:t>	and tests for better grade</a:t>
            </a:r>
          </a:p>
        </p:txBody>
      </p:sp>
      <p:sp>
        <p:nvSpPr>
          <p:cNvPr id="209" name="Shape 209"/>
          <p:cNvSpPr txBox="1"/>
          <p:nvPr>
            <p:ph idx="12" type="sldNum"/>
          </p:nvPr>
        </p:nvSpPr>
        <p:spPr>
          <a:xfrm>
            <a:off x="8129015" y="5734050"/>
            <a:ext cx="609599" cy="521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descr="Large (1530 × 2048)"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4701" y="0"/>
            <a:ext cx="3283425" cy="439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7" name="Shape 217"/>
          <p:cNvSpPr txBox="1"/>
          <p:nvPr>
            <p:ph idx="12" type="sldNum"/>
          </p:nvPr>
        </p:nvSpPr>
        <p:spPr>
          <a:xfrm>
            <a:off x="8129015" y="5734050"/>
            <a:ext cx="609600" cy="521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218" name="Shape 2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300" y="1417645"/>
            <a:ext cx="6823952" cy="464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457200" y="1600200"/>
            <a:ext cx="7467600" cy="4873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5" name="Shape 225"/>
          <p:cNvSpPr txBox="1"/>
          <p:nvPr>
            <p:ph idx="12" type="sldNum"/>
          </p:nvPr>
        </p:nvSpPr>
        <p:spPr>
          <a:xfrm>
            <a:off x="8129015" y="5734050"/>
            <a:ext cx="609600" cy="521100"/>
          </a:xfrm>
          <a:prstGeom prst="rect">
            <a:avLst/>
          </a:prstGeom>
        </p:spPr>
        <p:txBody>
          <a:bodyPr anchorCtr="0" anchor="ctr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  <p:pic>
        <p:nvPicPr>
          <p:cNvPr id="226" name="Shape 2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7022" y="1353147"/>
            <a:ext cx="5120875" cy="512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riel">
  <a:themeElements>
    <a:clrScheme name="Oriel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