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Calibri"/>
      <p:regular r:id="rId28"/>
      <p:bold r:id="rId29"/>
      <p:italic r:id="rId30"/>
      <p:boldItalic r:id="rId3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alibri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libri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libri-boldItalic.fntdata"/><Relationship Id="rId30" Type="http://schemas.openxmlformats.org/officeDocument/2006/relationships/font" Target="fonts/Calibri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baseline="3000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Math Vocabulary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C0C0C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Unit 1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0C0C0C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Add and Subtract with Fractions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unsimplify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494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an equivalent fraction by multiplying the numerator and the denominator by the same number.</a:t>
            </a: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Makes more, but smaller parts.</a:t>
            </a: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524000"/>
            <a:ext cx="4815417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than &gt;</a:t>
            </a:r>
            <a:br>
              <a:rPr b="0" baseline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symbol used to show how 2 numbers compare.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greater number goes before the symbol</a:t>
            </a: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295400"/>
            <a:ext cx="4192476" cy="228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 &lt;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14300" lvl="0" marL="34290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34290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34290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34290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∙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 used to show how 2 numbers compare. 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∙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lesser number goes before the symbol</a:t>
            </a:r>
          </a:p>
          <a:p>
            <a:pPr indent="-139700" lvl="0" marL="342900" marR="0" rtl="0" algn="l">
              <a:spcBef>
                <a:spcPts val="1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295400"/>
            <a:ext cx="5141987" cy="29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factor</a:t>
            </a:r>
            <a:br>
              <a:rPr b="0" baseline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factor that 2 or more numbers share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79358"/>
            <a:ext cx="6643687" cy="320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denominator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common multiple of two or more denominators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219200"/>
            <a:ext cx="54102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 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point of reference used for comparing and estimating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example (0, 1/2, 1 )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676400"/>
            <a:ext cx="6781240" cy="14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mixed number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number with a whole number part and a fraction part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066800"/>
            <a:ext cx="3433762" cy="249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2986086"/>
            <a:ext cx="342900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on</a:t>
            </a:r>
            <a:br>
              <a:rPr b="0" baseline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494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21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b="0" baseline="0" i="0" lang="en-US" sz="6105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b="0" baseline="0" i="0" lang="en-US" sz="444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1/5</a:t>
            </a:r>
            <a:r>
              <a:rPr b="0" baseline="0" i="0" lang="en-US" sz="6105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- 2 </a:t>
            </a:r>
            <a:r>
              <a:rPr b="0" baseline="0" i="0" lang="en-US" sz="3977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4/5</a:t>
            </a:r>
          </a:p>
          <a:p>
            <a:pPr indent="-154940" lvl="0" marL="342900" marR="0" rtl="0" algn="l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difference between 2 numbers</a:t>
            </a:r>
          </a:p>
          <a:p>
            <a:pPr indent="0" lvl="0" marL="0" marR="0" rtl="0" algn="l"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adding the lesser number to the greater number</a:t>
            </a:r>
          </a:p>
          <a:p>
            <a:pPr indent="-154940" lvl="0" marL="342900" marR="0" rtl="0" algn="l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regroup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write a number in a different form by changing the way it is grouped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600200"/>
            <a:ext cx="5162549" cy="321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ungroup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ctr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ctr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break into smaller groups in order to subtract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447800"/>
            <a:ext cx="4052887" cy="303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Denominator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unit fractions made by dividing the whole number into equal parts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710490"/>
            <a:ext cx="5257799" cy="221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plot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diagram that uses a number line to show the frequency of data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0"/>
            <a:ext cx="5324474" cy="2662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about how many or how much, often using rounding or benchmark number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736" y="1676400"/>
            <a:ext cx="4241102" cy="258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change a number to a nearby number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295400"/>
            <a:ext cx="2371725" cy="316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number that is a sum of unit fractions, each an equal part of a set or a whole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524000"/>
            <a:ext cx="3626847" cy="285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numerator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Tells the number of unit fractions the fraction represents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828800"/>
            <a:ext cx="7690871" cy="18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fraction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fraction with a numerator of 1. One equal part of a whole.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516725"/>
            <a:ext cx="2895600" cy="264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 fractions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Fractions that represent the same value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972932"/>
            <a:ext cx="3857624" cy="190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multiplier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494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baseline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the numerator and denominator of a fraction are multiplied by to get an equivalnet fraction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343891"/>
            <a:ext cx="510267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n-split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divide each unit fraction into </a:t>
            </a:r>
            <a:r>
              <a:rPr b="0" baseline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equal parts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794164"/>
            <a:ext cx="7166290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81000" y="1447800"/>
            <a:ext cx="92202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018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an equivalent fraction by dividing the numerator and the denominator by the same number.</a:t>
            </a: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Makes fewer, but larger parts.</a:t>
            </a: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b="0" baseline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‘reducing’</a:t>
            </a: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143000"/>
            <a:ext cx="4738507" cy="159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